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86" r:id="rId2"/>
    <p:sldMasterId id="2147483693" r:id="rId3"/>
    <p:sldMasterId id="2147483701" r:id="rId4"/>
    <p:sldMasterId id="2147483710" r:id="rId5"/>
    <p:sldMasterId id="2147483728" r:id="rId6"/>
    <p:sldMasterId id="2147483746" r:id="rId7"/>
  </p:sldMasterIdLst>
  <p:notesMasterIdLst>
    <p:notesMasterId r:id="rId24"/>
  </p:notesMasterIdLst>
  <p:sldIdLst>
    <p:sldId id="313" r:id="rId8"/>
    <p:sldId id="331" r:id="rId9"/>
    <p:sldId id="346" r:id="rId10"/>
    <p:sldId id="348" r:id="rId11"/>
    <p:sldId id="349" r:id="rId12"/>
    <p:sldId id="347" r:id="rId13"/>
    <p:sldId id="350" r:id="rId14"/>
    <p:sldId id="351" r:id="rId15"/>
    <p:sldId id="354" r:id="rId16"/>
    <p:sldId id="352" r:id="rId17"/>
    <p:sldId id="361" r:id="rId18"/>
    <p:sldId id="356" r:id="rId19"/>
    <p:sldId id="363" r:id="rId20"/>
    <p:sldId id="358" r:id="rId21"/>
    <p:sldId id="362" r:id="rId22"/>
    <p:sldId id="360" r:id="rId23"/>
  </p:sldIdLst>
  <p:sldSz cx="9144000" cy="5715000" type="screen16x10"/>
  <p:notesSz cx="6858000" cy="9144000"/>
  <p:defaultTextStyle>
    <a:defPPr>
      <a:defRPr lang="en-US"/>
    </a:defPPr>
    <a:lvl1pPr algn="l" defTabSz="712788" rtl="0" fontAlgn="base">
      <a:spcBef>
        <a:spcPct val="0"/>
      </a:spcBef>
      <a:spcAft>
        <a:spcPct val="0"/>
      </a:spcAft>
      <a:defRPr sz="1400" kern="1200">
        <a:solidFill>
          <a:schemeClr val="tx1"/>
        </a:solidFill>
        <a:latin typeface="Arial" charset="0"/>
        <a:ea typeface="+mn-ea"/>
        <a:cs typeface="Arial" charset="0"/>
      </a:defRPr>
    </a:lvl1pPr>
    <a:lvl2pPr marL="355600" indent="101600" algn="l" defTabSz="712788" rtl="0" fontAlgn="base">
      <a:spcBef>
        <a:spcPct val="0"/>
      </a:spcBef>
      <a:spcAft>
        <a:spcPct val="0"/>
      </a:spcAft>
      <a:defRPr sz="1400" kern="1200">
        <a:solidFill>
          <a:schemeClr val="tx1"/>
        </a:solidFill>
        <a:latin typeface="Arial" charset="0"/>
        <a:ea typeface="+mn-ea"/>
        <a:cs typeface="Arial" charset="0"/>
      </a:defRPr>
    </a:lvl2pPr>
    <a:lvl3pPr marL="712788" indent="201613" algn="l" defTabSz="712788" rtl="0" fontAlgn="base">
      <a:spcBef>
        <a:spcPct val="0"/>
      </a:spcBef>
      <a:spcAft>
        <a:spcPct val="0"/>
      </a:spcAft>
      <a:defRPr sz="1400" kern="1200">
        <a:solidFill>
          <a:schemeClr val="tx1"/>
        </a:solidFill>
        <a:latin typeface="Arial" charset="0"/>
        <a:ea typeface="+mn-ea"/>
        <a:cs typeface="Arial" charset="0"/>
      </a:defRPr>
    </a:lvl3pPr>
    <a:lvl4pPr marL="1068388" indent="303213" algn="l" defTabSz="712788" rtl="0" fontAlgn="base">
      <a:spcBef>
        <a:spcPct val="0"/>
      </a:spcBef>
      <a:spcAft>
        <a:spcPct val="0"/>
      </a:spcAft>
      <a:defRPr sz="1400" kern="1200">
        <a:solidFill>
          <a:schemeClr val="tx1"/>
        </a:solidFill>
        <a:latin typeface="Arial" charset="0"/>
        <a:ea typeface="+mn-ea"/>
        <a:cs typeface="Arial" charset="0"/>
      </a:defRPr>
    </a:lvl4pPr>
    <a:lvl5pPr marL="1425575" indent="403225" algn="l" defTabSz="712788"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8A5AF"/>
    <a:srgbClr val="FAC600"/>
    <a:srgbClr val="C5D101"/>
    <a:srgbClr val="E9627F"/>
    <a:srgbClr val="191919"/>
    <a:srgbClr val="FFFFFF"/>
    <a:srgbClr val="E7E6E6"/>
    <a:srgbClr val="34B5D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61" autoAdjust="0"/>
    <p:restoredTop sz="94434" autoAdjust="0"/>
  </p:normalViewPr>
  <p:slideViewPr>
    <p:cSldViewPr snapToGrid="0" snapToObjects="1">
      <p:cViewPr varScale="1">
        <p:scale>
          <a:sx n="103" d="100"/>
          <a:sy n="103" d="100"/>
        </p:scale>
        <p:origin x="-1042" y="-67"/>
      </p:cViewPr>
      <p:guideLst>
        <p:guide orient="horz" pos="1800"/>
        <p:guide pos="2880"/>
      </p:guideLst>
    </p:cSldViewPr>
  </p:slideViewPr>
  <p:notesTextViewPr>
    <p:cViewPr>
      <p:scale>
        <a:sx n="200" d="100"/>
        <a:sy n="2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713232"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713232" fontAlgn="auto">
              <a:spcBef>
                <a:spcPts val="0"/>
              </a:spcBef>
              <a:spcAft>
                <a:spcPts val="0"/>
              </a:spcAft>
              <a:defRPr sz="1200" smtClean="0">
                <a:latin typeface="+mn-lt"/>
                <a:cs typeface="+mn-cs"/>
              </a:defRPr>
            </a:lvl1pPr>
          </a:lstStyle>
          <a:p>
            <a:pPr>
              <a:defRPr/>
            </a:pPr>
            <a:fld id="{4A124369-108B-4F44-9455-2051CB505C9B}" type="datetimeFigureOut">
              <a:rPr lang="en-GB"/>
              <a:pPr>
                <a:defRPr/>
              </a:pPr>
              <a:t>01/05/2018</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713232"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713232" fontAlgn="auto">
              <a:spcBef>
                <a:spcPts val="0"/>
              </a:spcBef>
              <a:spcAft>
                <a:spcPts val="0"/>
              </a:spcAft>
              <a:defRPr sz="1200" smtClean="0">
                <a:latin typeface="+mn-lt"/>
                <a:cs typeface="+mn-cs"/>
              </a:defRPr>
            </a:lvl1pPr>
          </a:lstStyle>
          <a:p>
            <a:pPr>
              <a:defRPr/>
            </a:pPr>
            <a:fld id="{F1F832F0-0720-4190-A869-559F4EFAF3D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r>
            <a:br>
              <a:rPr lang="en-US" smtClean="0"/>
            </a:br>
            <a:r>
              <a:rPr lang="en-US" smtClean="0"/>
              <a:t/>
            </a:r>
            <a:br>
              <a:rPr lang="en-US" smtClean="0"/>
            </a:b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4DF47429-BD46-4A65-8FE6-A848FC8FF79E}" type="slidenum">
              <a:rPr lang="en-GB">
                <a:cs typeface="Arial" charset="0"/>
              </a:rPr>
              <a:pPr defTabSz="712788" fontAlgn="base">
                <a:spcBef>
                  <a:spcPct val="0"/>
                </a:spcBef>
                <a:spcAft>
                  <a:spcPct val="0"/>
                </a:spcAft>
              </a:pPr>
              <a:t>1</a:t>
            </a:fld>
            <a:endParaRPr lang="en-GB">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99EB55CF-C103-45C3-A4F6-AA85B515A89C}" type="slidenum">
              <a:rPr lang="en-GB">
                <a:cs typeface="Arial" charset="0"/>
              </a:rPr>
              <a:pPr defTabSz="712788" fontAlgn="base">
                <a:spcBef>
                  <a:spcPct val="0"/>
                </a:spcBef>
                <a:spcAft>
                  <a:spcPct val="0"/>
                </a:spcAft>
              </a:pPr>
              <a:t>10</a:t>
            </a:fld>
            <a:endParaRPr lang="en-GB">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27E54BAF-18B6-4649-B84A-53F602FBF5B0}" type="slidenum">
              <a:rPr lang="en-GB">
                <a:cs typeface="Arial" charset="0"/>
              </a:rPr>
              <a:pPr defTabSz="712788" fontAlgn="base">
                <a:spcBef>
                  <a:spcPct val="0"/>
                </a:spcBef>
                <a:spcAft>
                  <a:spcPct val="0"/>
                </a:spcAft>
              </a:pPr>
              <a:t>11</a:t>
            </a:fld>
            <a:endParaRPr lang="en-GB">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457200" fontAlgn="auto">
              <a:spcBef>
                <a:spcPts val="0"/>
              </a:spcBef>
              <a:spcAft>
                <a:spcPts val="0"/>
              </a:spcAft>
              <a:defRPr/>
            </a:pPr>
            <a:r>
              <a:rPr lang="en-GB">
                <a:solidFill>
                  <a:prstClr val="black"/>
                </a:solidFill>
              </a:rPr>
              <a:t>Just looking back over the last six months, we’ve…</a:t>
            </a:r>
          </a:p>
          <a:p>
            <a:pPr defTabSz="457200" fontAlgn="auto">
              <a:spcBef>
                <a:spcPts val="0"/>
              </a:spcBef>
              <a:spcAft>
                <a:spcPts val="0"/>
              </a:spcAft>
              <a:defRPr/>
            </a:pPr>
            <a:endParaRPr lang="en-GB">
              <a:solidFill>
                <a:prstClr val="black"/>
              </a:solidFill>
            </a:endParaRPr>
          </a:p>
          <a:p>
            <a:pPr marL="171450" indent="-171450" defTabSz="457200" fontAlgn="auto">
              <a:spcBef>
                <a:spcPts val="0"/>
              </a:spcBef>
              <a:spcAft>
                <a:spcPts val="0"/>
              </a:spcAft>
              <a:buFontTx/>
              <a:buChar char="-"/>
              <a:defRPr/>
            </a:pPr>
            <a:r>
              <a:rPr lang="en-GB" b="1">
                <a:solidFill>
                  <a:prstClr val="black"/>
                </a:solidFill>
              </a:rPr>
              <a:t>Had 6 new releases</a:t>
            </a:r>
            <a:r>
              <a:rPr lang="en-GB">
                <a:solidFill>
                  <a:prstClr val="black"/>
                </a:solidFill>
              </a:rPr>
              <a:t>. Don’t forget to check out the release notes (click on the pop-up) to see what’s new.</a:t>
            </a:r>
          </a:p>
          <a:p>
            <a:pPr marL="171450" indent="-171450" defTabSz="457200" fontAlgn="auto">
              <a:spcBef>
                <a:spcPts val="0"/>
              </a:spcBef>
              <a:spcAft>
                <a:spcPts val="0"/>
              </a:spcAft>
              <a:buFontTx/>
              <a:buChar char="-"/>
              <a:defRPr/>
            </a:pPr>
            <a:r>
              <a:rPr lang="en-GB" b="1">
                <a:solidFill>
                  <a:prstClr val="black"/>
                </a:solidFill>
              </a:rPr>
              <a:t>Fixed 44 bugs</a:t>
            </a:r>
            <a:r>
              <a:rPr lang="en-GB">
                <a:solidFill>
                  <a:prstClr val="black"/>
                </a:solidFill>
              </a:rPr>
              <a:t>. These are support requests that need to be fixed. So if you call the support team, we record it and will fix the problem as soon as possible. We know it’s not perfect, but we need your help to tell us what doesn’t work so we can fix it</a:t>
            </a:r>
          </a:p>
          <a:p>
            <a:pPr marL="171450" indent="-171450" defTabSz="457200" fontAlgn="auto">
              <a:spcBef>
                <a:spcPts val="0"/>
              </a:spcBef>
              <a:spcAft>
                <a:spcPts val="0"/>
              </a:spcAft>
              <a:buFontTx/>
              <a:buChar char="-"/>
              <a:defRPr/>
            </a:pPr>
            <a:r>
              <a:rPr lang="en-GB" b="1">
                <a:solidFill>
                  <a:prstClr val="black"/>
                </a:solidFill>
              </a:rPr>
              <a:t>Added 4 new features</a:t>
            </a:r>
            <a:r>
              <a:rPr lang="en-GB">
                <a:solidFill>
                  <a:prstClr val="black"/>
                </a:solidFill>
              </a:rPr>
              <a:t>. We’ve added Behaviour Incident UDIs, Custom Registers, Subject Access Requests and Data Deletion</a:t>
            </a:r>
          </a:p>
          <a:p>
            <a:pPr marL="171450" indent="-171450" defTabSz="457200" fontAlgn="auto">
              <a:spcBef>
                <a:spcPts val="0"/>
              </a:spcBef>
              <a:spcAft>
                <a:spcPts val="0"/>
              </a:spcAft>
              <a:buFontTx/>
              <a:buChar char="-"/>
              <a:defRPr/>
            </a:pPr>
            <a:r>
              <a:rPr lang="en-GB" b="1">
                <a:solidFill>
                  <a:prstClr val="black"/>
                </a:solidFill>
              </a:rPr>
              <a:t>Introduced 13 feature updates</a:t>
            </a:r>
            <a:r>
              <a:rPr lang="en-GB">
                <a:solidFill>
                  <a:prstClr val="black"/>
                </a:solidFill>
              </a:rPr>
              <a:t>. We’ll be showing you some of them today. Please continue to use User Voice. Click on the logo in </a:t>
            </a:r>
            <a:r>
              <a:rPr lang="en-GB" err="1">
                <a:solidFill>
                  <a:prstClr val="black"/>
                </a:solidFill>
              </a:rPr>
              <a:t>Integris</a:t>
            </a:r>
            <a:r>
              <a:rPr lang="en-GB">
                <a:solidFill>
                  <a:prstClr val="black"/>
                </a:solidFill>
              </a:rPr>
              <a:t> and then </a:t>
            </a:r>
            <a:r>
              <a:rPr lang="en-GB" err="1">
                <a:solidFill>
                  <a:prstClr val="black"/>
                </a:solidFill>
              </a:rPr>
              <a:t>Integris</a:t>
            </a:r>
            <a:r>
              <a:rPr lang="en-GB">
                <a:solidFill>
                  <a:prstClr val="black"/>
                </a:solidFill>
              </a:rPr>
              <a:t> User Voice. You can suggest a new idea and vote on others’ suggestions. We use this to help us develop our roadmap, so we do listen to your suggestions.</a:t>
            </a:r>
          </a:p>
          <a:p>
            <a:pPr marL="171450" indent="-171450" defTabSz="457200" fontAlgn="auto">
              <a:spcBef>
                <a:spcPts val="0"/>
              </a:spcBef>
              <a:spcAft>
                <a:spcPts val="0"/>
              </a:spcAft>
              <a:buFontTx/>
              <a:buChar char="-"/>
              <a:defRPr/>
            </a:pPr>
            <a:r>
              <a:rPr lang="en-GB" b="1">
                <a:solidFill>
                  <a:prstClr val="black"/>
                </a:solidFill>
              </a:rPr>
              <a:t>Delivered 6 Statutory Updates</a:t>
            </a:r>
            <a:r>
              <a:rPr lang="en-GB">
                <a:solidFill>
                  <a:prstClr val="black"/>
                </a:solidFill>
              </a:rPr>
              <a:t>. We do all the hard work for you. We keep up to date with statutory changes so you can feel assured the data in your MIS is compliant</a:t>
            </a:r>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56B0B6CC-398D-40FD-BBA1-948955E49031}" type="slidenum">
              <a:rPr lang="en-US">
                <a:solidFill>
                  <a:srgbClr val="000000"/>
                </a:solidFill>
                <a:cs typeface="Arial" charset="0"/>
              </a:rPr>
              <a:pPr defTabSz="712788" fontAlgn="base">
                <a:spcBef>
                  <a:spcPct val="0"/>
                </a:spcBef>
                <a:spcAft>
                  <a:spcPct val="0"/>
                </a:spcAft>
              </a:pPr>
              <a:t>12</a:t>
            </a:fld>
            <a:endParaRPr lang="en-US">
              <a:solidFill>
                <a:srgbClr val="000000"/>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C632F703-D71D-4EC2-BD66-09AE883E4BEA}" type="slidenum">
              <a:rPr lang="en-GB">
                <a:cs typeface="Arial" charset="0"/>
              </a:rPr>
              <a:pPr defTabSz="712788" fontAlgn="base">
                <a:spcBef>
                  <a:spcPct val="0"/>
                </a:spcBef>
                <a:spcAft>
                  <a:spcPct val="0"/>
                </a:spcAft>
              </a:pPr>
              <a:t>13</a:t>
            </a:fld>
            <a:endParaRPr lang="en-GB">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Here are some of the highlights from the new features we’ve added recently. Many of these are related to our GDPR work, so we’ll look at them in the GDPR section.</a:t>
            </a:r>
          </a:p>
          <a:p>
            <a:pPr>
              <a:spcBef>
                <a:spcPct val="0"/>
              </a:spcBef>
            </a:pPr>
            <a:endParaRPr lang="en-GB" smtClean="0"/>
          </a:p>
          <a:p>
            <a:pPr>
              <a:spcBef>
                <a:spcPct val="0"/>
              </a:spcBef>
            </a:pPr>
            <a:r>
              <a:rPr lang="en-GB" smtClean="0"/>
              <a:t>If you’re thinking, ‘why didn’t I know about these things?’, we would recommend having a quick scan of the release notes that we publish on the website and give a link in the pop up messages.</a:t>
            </a:r>
          </a:p>
          <a:p>
            <a:pPr>
              <a:spcBef>
                <a:spcPct val="0"/>
              </a:spcBef>
            </a:pPr>
            <a:endParaRPr lang="en-GB" smtClean="0"/>
          </a:p>
          <a:p>
            <a:pPr>
              <a:spcBef>
                <a:spcPct val="0"/>
              </a:spcBef>
            </a:pPr>
            <a:r>
              <a:rPr lang="en-GB" b="1" smtClean="0"/>
              <a:t>Did you know? </a:t>
            </a:r>
            <a:r>
              <a:rPr lang="en-GB" smtClean="0"/>
              <a:t>You can go back to any of the pop-ups by clicking on the envelope. Then click on the link.</a:t>
            </a:r>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76FBDCF3-3382-4116-98DE-3CDF08B8484A}" type="slidenum">
              <a:rPr lang="en-US">
                <a:solidFill>
                  <a:srgbClr val="000000"/>
                </a:solidFill>
                <a:cs typeface="Arial" charset="0"/>
              </a:rPr>
              <a:pPr defTabSz="712788" fontAlgn="base">
                <a:spcBef>
                  <a:spcPct val="0"/>
                </a:spcBef>
                <a:spcAft>
                  <a:spcPct val="0"/>
                </a:spcAft>
              </a:pPr>
              <a:t>14</a:t>
            </a:fld>
            <a:endParaRPr lang="en-US">
              <a:solidFill>
                <a:srgbClr val="000000"/>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92CFD9A0-2D2C-4BB1-AF0A-56F65830ADEF}" type="slidenum">
              <a:rPr lang="en-GB">
                <a:cs typeface="Arial" charset="0"/>
              </a:rPr>
              <a:pPr defTabSz="712788" fontAlgn="base">
                <a:spcBef>
                  <a:spcPct val="0"/>
                </a:spcBef>
                <a:spcAft>
                  <a:spcPct val="0"/>
                </a:spcAft>
              </a:pPr>
              <a:t>15</a:t>
            </a:fld>
            <a:endParaRPr lang="en-GB">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All of these items are in addition to the statutory updates we need to do on an ongoing basis, as guided by the DfE.</a:t>
            </a:r>
          </a:p>
          <a:p>
            <a:pPr>
              <a:spcBef>
                <a:spcPct val="0"/>
              </a:spcBef>
            </a:pPr>
            <a:endParaRPr lang="en-GB" smtClean="0"/>
          </a:p>
          <a:p>
            <a:pPr>
              <a:spcBef>
                <a:spcPct val="0"/>
              </a:spcBef>
            </a:pPr>
            <a:r>
              <a:rPr lang="en-GB" smtClean="0"/>
              <a:t>Please remember to use User Voice for adding your suggestions.</a:t>
            </a:r>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3E3B3328-9804-4CA6-B9B0-7DE55366D480}" type="slidenum">
              <a:rPr lang="en-US">
                <a:solidFill>
                  <a:srgbClr val="000000"/>
                </a:solidFill>
                <a:cs typeface="Arial" charset="0"/>
              </a:rPr>
              <a:pPr defTabSz="712788" fontAlgn="base">
                <a:spcBef>
                  <a:spcPct val="0"/>
                </a:spcBef>
                <a:spcAft>
                  <a:spcPct val="0"/>
                </a:spcAft>
              </a:pPr>
              <a:t>16</a:t>
            </a:fld>
            <a:endParaRPr lang="en-US">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F76F44CD-9B29-4FEC-B367-D0003397BC10}" type="slidenum">
              <a:rPr lang="en-GB">
                <a:cs typeface="Arial" charset="0"/>
              </a:rPr>
              <a:pPr defTabSz="712788" fontAlgn="base">
                <a:spcBef>
                  <a:spcPct val="0"/>
                </a:spcBef>
                <a:spcAft>
                  <a:spcPct val="0"/>
                </a:spcAft>
              </a:pPr>
              <a:t>2</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0188FC89-905E-4C97-B13E-BEBC87853AB1}" type="slidenum">
              <a:rPr lang="en-GB">
                <a:cs typeface="Arial" charset="0"/>
              </a:rPr>
              <a:pPr defTabSz="712788" fontAlgn="base">
                <a:spcBef>
                  <a:spcPct val="0"/>
                </a:spcBef>
                <a:spcAft>
                  <a:spcPct val="0"/>
                </a:spcAft>
              </a:pPr>
              <a:t>3</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FF3453E7-4F62-431F-9C3E-FFEFEDC51948}" type="slidenum">
              <a:rPr lang="en-GB">
                <a:cs typeface="Arial" charset="0"/>
              </a:rPr>
              <a:pPr defTabSz="712788" fontAlgn="base">
                <a:spcBef>
                  <a:spcPct val="0"/>
                </a:spcBef>
                <a:spcAft>
                  <a:spcPct val="0"/>
                </a:spcAft>
              </a:pPr>
              <a:t>4</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89B17A62-8D73-4222-912C-6A3AC1B6EA67}" type="slidenum">
              <a:rPr lang="en-GB">
                <a:cs typeface="Arial" charset="0"/>
              </a:rPr>
              <a:pPr defTabSz="712788" fontAlgn="base">
                <a:spcBef>
                  <a:spcPct val="0"/>
                </a:spcBef>
                <a:spcAft>
                  <a:spcPct val="0"/>
                </a:spcAft>
              </a:pPr>
              <a:t>5</a:t>
            </a:fld>
            <a:endParaRPr lang="en-GB">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74C1B217-088E-4AE4-A81C-9091F8076169}" type="slidenum">
              <a:rPr lang="en-GB">
                <a:cs typeface="Arial" charset="0"/>
              </a:rPr>
              <a:pPr defTabSz="712788" fontAlgn="base">
                <a:spcBef>
                  <a:spcPct val="0"/>
                </a:spcBef>
                <a:spcAft>
                  <a:spcPct val="0"/>
                </a:spcAft>
              </a:pPr>
              <a:t>6</a:t>
            </a:fld>
            <a:endParaRPr lang="en-GB">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4A3567F6-D9EC-4EBC-A075-4209617C4831}" type="slidenum">
              <a:rPr lang="en-GB">
                <a:cs typeface="Arial" charset="0"/>
              </a:rPr>
              <a:pPr defTabSz="712788" fontAlgn="base">
                <a:spcBef>
                  <a:spcPct val="0"/>
                </a:spcBef>
                <a:spcAft>
                  <a:spcPct val="0"/>
                </a:spcAft>
              </a:pPr>
              <a:t>7</a:t>
            </a:fld>
            <a:endParaRPr lang="en-GB">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D1618C9A-42D6-48C5-A0D9-235C33EA48AF}" type="slidenum">
              <a:rPr lang="en-GB">
                <a:cs typeface="Arial" charset="0"/>
              </a:rPr>
              <a:pPr defTabSz="712788" fontAlgn="base">
                <a:spcBef>
                  <a:spcPct val="0"/>
                </a:spcBef>
                <a:spcAft>
                  <a:spcPct val="0"/>
                </a:spcAft>
              </a:pPr>
              <a:t>8</a:t>
            </a:fld>
            <a:endParaRPr lang="en-GB">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12788" fontAlgn="base">
              <a:spcBef>
                <a:spcPct val="0"/>
              </a:spcBef>
              <a:spcAft>
                <a:spcPct val="0"/>
              </a:spcAft>
            </a:pPr>
            <a:fld id="{F323CC97-47B7-4EAC-8F90-EC4818A96957}" type="slidenum">
              <a:rPr lang="en-GB">
                <a:cs typeface="Arial" charset="0"/>
              </a:rPr>
              <a:pPr defTabSz="712788" fontAlgn="base">
                <a:spcBef>
                  <a:spcPct val="0"/>
                </a:spcBef>
                <a:spcAft>
                  <a:spcPct val="0"/>
                </a:spcAft>
              </a:pPr>
              <a:t>9</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8A5AF"/>
        </a:soli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7504113" y="4914900"/>
            <a:ext cx="1074737" cy="209550"/>
          </a:xfrm>
          <a:prstGeom prst="rect">
            <a:avLst/>
          </a:prstGeom>
          <a:noFill/>
          <a:ln w="9525">
            <a:noFill/>
            <a:miter lim="800000"/>
            <a:headEnd/>
            <a:tailEnd/>
          </a:ln>
        </p:spPr>
      </p:pic>
      <p:sp>
        <p:nvSpPr>
          <p:cNvPr id="20" name="Text Placeholder 5"/>
          <p:cNvSpPr>
            <a:spLocks noGrp="1"/>
          </p:cNvSpPr>
          <p:nvPr>
            <p:ph type="body" sz="quarter" idx="13"/>
          </p:nvPr>
        </p:nvSpPr>
        <p:spPr>
          <a:xfrm>
            <a:off x="462674" y="1871216"/>
            <a:ext cx="7371097" cy="999780"/>
          </a:xfrm>
          <a:prstGeom prst="rect">
            <a:avLst/>
          </a:prstGeom>
        </p:spPr>
        <p:txBody>
          <a:bodyPr anchor="ctr">
            <a:normAutofit/>
          </a:bodyPr>
          <a:lstStyle>
            <a:lvl1pPr marL="0" indent="0">
              <a:buNone/>
              <a:defRPr sz="6400" b="1" i="0" u="none" spc="-200" baseline="0">
                <a:solidFill>
                  <a:schemeClr val="bg1"/>
                </a:solidFill>
                <a:latin typeface="Gilroy ExtraBold" charset="0"/>
                <a:ea typeface="Gilroy ExtraBold" charset="0"/>
                <a:cs typeface="Gilroy ExtraBol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21" name="Text Placeholder 5"/>
          <p:cNvSpPr>
            <a:spLocks noGrp="1"/>
          </p:cNvSpPr>
          <p:nvPr>
            <p:ph type="body" sz="quarter" idx="14"/>
          </p:nvPr>
        </p:nvSpPr>
        <p:spPr>
          <a:xfrm>
            <a:off x="462674" y="3043990"/>
            <a:ext cx="7371097" cy="215662"/>
          </a:xfrm>
          <a:prstGeom prst="rect">
            <a:avLst/>
          </a:prstGeom>
        </p:spPr>
        <p:txBody>
          <a:bodyPr anchor="ctr">
            <a:normAutofit/>
          </a:bodyPr>
          <a:lstStyle>
            <a:lvl1pPr marL="0" indent="0">
              <a:buNone/>
              <a:defRPr sz="1600" b="1" i="0" u="none" spc="0" baseline="0">
                <a:solidFill>
                  <a:schemeClr val="bg1"/>
                </a:solidFill>
                <a:latin typeface="Gilroy ExtraBold" charset="0"/>
                <a:ea typeface="Gilroy ExtraBold" charset="0"/>
                <a:cs typeface="Gilroy ExtraBol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5" name="TextBox 17"/>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Disaster Recovery</a:t>
            </a:r>
          </a:p>
        </p:txBody>
      </p:sp>
      <p:sp>
        <p:nvSpPr>
          <p:cNvPr id="19" name="Content Placeholder 2"/>
          <p:cNvSpPr>
            <a:spLocks noGrp="1"/>
          </p:cNvSpPr>
          <p:nvPr>
            <p:ph idx="1"/>
          </p:nvPr>
        </p:nvSpPr>
        <p:spPr>
          <a:xfrm>
            <a:off x="522981" y="1233268"/>
            <a:ext cx="8132070" cy="3132786"/>
          </a:xfrm>
          <a:prstGeom prst="rect">
            <a:avLst/>
          </a:prstGeom>
        </p:spPr>
        <p:txBody>
          <a:bodyPr anchor="t"/>
          <a:lstStyle>
            <a:lvl1pPr marL="0" marR="0" indent="0" algn="l" defTabSz="685800" rtl="0" eaLnBrk="1" fontAlgn="auto" latinLnBrk="0" hangingPunct="1">
              <a:lnSpc>
                <a:spcPct val="100000"/>
              </a:lnSpc>
              <a:spcBef>
                <a:spcPts val="750"/>
              </a:spcBef>
              <a:spcAft>
                <a:spcPts val="0"/>
              </a:spcAft>
              <a:buClrTx/>
              <a:buSzTx/>
              <a:buFontTx/>
              <a:buNone/>
              <a:tabLst/>
              <a:defRPr sz="1800" b="0" i="0" spc="-50" baseline="0">
                <a:solidFill>
                  <a:schemeClr val="tx1"/>
                </a:solidFill>
                <a:latin typeface="Source Sans Pro Light" charset="0"/>
                <a:ea typeface="Source Sans Pro Light" charset="0"/>
                <a:cs typeface="Source Sans Pro 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7"/>
          <p:cNvSpPr>
            <a:spLocks noGrp="1"/>
          </p:cNvSpPr>
          <p:nvPr>
            <p:ph type="body" sz="quarter" idx="10"/>
          </p:nvPr>
        </p:nvSpPr>
        <p:spPr>
          <a:xfrm>
            <a:off x="437826" y="377846"/>
            <a:ext cx="2319103" cy="263390"/>
          </a:xfrm>
          <a:prstGeom prst="rect">
            <a:avLst/>
          </a:prstGeom>
        </p:spPr>
        <p:txBody>
          <a:bodyPr>
            <a:normAutofit/>
          </a:bodyPr>
          <a:lstStyle>
            <a:lvl1pPr marL="0" indent="0">
              <a:buNone/>
              <a:defRPr sz="1300" b="1" i="0" baseline="0">
                <a:solidFill>
                  <a:schemeClr val="tx1">
                    <a:lumMod val="85000"/>
                    <a:lumOff val="15000"/>
                  </a:schemeClr>
                </a:solidFill>
                <a:latin typeface="Gilroy ExtraBold" charset="0"/>
                <a:ea typeface="Gilroy ExtraBold" charset="0"/>
                <a:cs typeface="Gilroy ExtraBold" charset="0"/>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Slide (Colour)">
    <p:bg>
      <p:bgPr>
        <a:solidFill>
          <a:srgbClr val="C5D101"/>
        </a:solidFill>
        <a:effectLst/>
      </p:bgPr>
    </p:bg>
    <p:spTree>
      <p:nvGrpSpPr>
        <p:cNvPr id="1" name=""/>
        <p:cNvGrpSpPr/>
        <p:nvPr/>
      </p:nvGrpSpPr>
      <p:grpSpPr>
        <a:xfrm>
          <a:off x="0" y="0"/>
          <a:ext cx="0" cy="0"/>
          <a:chOff x="0" y="0"/>
          <a:chExt cx="0" cy="0"/>
        </a:xfrm>
      </p:grpSpPr>
      <p:sp>
        <p:nvSpPr>
          <p:cNvPr id="4" name="TextBox 22"/>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Webinar title</a:t>
            </a:r>
          </a:p>
        </p:txBody>
      </p:sp>
      <p:sp>
        <p:nvSpPr>
          <p:cNvPr id="24" name="Content Placeholder 2"/>
          <p:cNvSpPr>
            <a:spLocks noGrp="1"/>
          </p:cNvSpPr>
          <p:nvPr>
            <p:ph idx="1"/>
          </p:nvPr>
        </p:nvSpPr>
        <p:spPr>
          <a:xfrm>
            <a:off x="522981" y="1398024"/>
            <a:ext cx="8132070" cy="3182214"/>
          </a:xfrm>
          <a:prstGeom prst="rect">
            <a:avLst/>
          </a:prstGeom>
        </p:spPr>
        <p:txBody>
          <a:bodyPr anchor="t"/>
          <a:lstStyle>
            <a:lvl1pPr marL="0" marR="0" indent="0" algn="l" defTabSz="685800" rtl="0" eaLnBrk="1" fontAlgn="auto" latinLnBrk="0" hangingPunct="1">
              <a:lnSpc>
                <a:spcPct val="100000"/>
              </a:lnSpc>
              <a:spcBef>
                <a:spcPts val="750"/>
              </a:spcBef>
              <a:spcAft>
                <a:spcPts val="0"/>
              </a:spcAft>
              <a:buClrTx/>
              <a:buSzTx/>
              <a:buFontTx/>
              <a:buNone/>
              <a:tabLst/>
              <a:defRPr sz="1800" b="0" i="0" spc="-50" baseline="0">
                <a:solidFill>
                  <a:schemeClr val="bg1"/>
                </a:solidFill>
                <a:latin typeface="Source Sans Pro Light" charset="0"/>
                <a:ea typeface="Source Sans Pro Light" charset="0"/>
                <a:cs typeface="Source Sans Pro 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7"/>
          <p:cNvSpPr>
            <a:spLocks noGrp="1"/>
          </p:cNvSpPr>
          <p:nvPr>
            <p:ph type="body" sz="quarter" idx="10"/>
          </p:nvPr>
        </p:nvSpPr>
        <p:spPr>
          <a:xfrm>
            <a:off x="437826" y="377846"/>
            <a:ext cx="2319103" cy="263390"/>
          </a:xfrm>
          <a:prstGeom prst="rect">
            <a:avLst/>
          </a:prstGeom>
        </p:spPr>
        <p:txBody>
          <a:bodyPr>
            <a:normAutofit/>
          </a:bodyPr>
          <a:lstStyle>
            <a:lvl1pPr marL="0" indent="0">
              <a:buNone/>
              <a:defRPr sz="1300" b="1" i="0" baseline="0">
                <a:solidFill>
                  <a:schemeClr val="tx1">
                    <a:lumMod val="85000"/>
                    <a:lumOff val="15000"/>
                  </a:schemeClr>
                </a:solidFill>
                <a:latin typeface="Gilroy ExtraBold" charset="0"/>
                <a:ea typeface="Gilroy ExtraBold" charset="0"/>
                <a:cs typeface="Gilroy ExtraBold" charset="0"/>
              </a:defRPr>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Colour)">
    <p:bg>
      <p:bgPr>
        <a:solidFill>
          <a:srgbClr val="C5D101"/>
        </a:solidFill>
        <a:effectLst/>
      </p:bgPr>
    </p:bg>
    <p:spTree>
      <p:nvGrpSpPr>
        <p:cNvPr id="1" name=""/>
        <p:cNvGrpSpPr/>
        <p:nvPr/>
      </p:nvGrpSpPr>
      <p:grpSpPr>
        <a:xfrm>
          <a:off x="0" y="0"/>
          <a:ext cx="0" cy="0"/>
          <a:chOff x="0" y="0"/>
          <a:chExt cx="0" cy="0"/>
        </a:xfrm>
      </p:grpSpPr>
      <p:sp>
        <p:nvSpPr>
          <p:cNvPr id="4" name="TextBox 21"/>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Webinar title</a:t>
            </a:r>
          </a:p>
        </p:txBody>
      </p:sp>
      <p:sp>
        <p:nvSpPr>
          <p:cNvPr id="6" name="Text Placeholder 5"/>
          <p:cNvSpPr>
            <a:spLocks noGrp="1"/>
          </p:cNvSpPr>
          <p:nvPr>
            <p:ph type="body" sz="quarter" idx="12"/>
          </p:nvPr>
        </p:nvSpPr>
        <p:spPr>
          <a:xfrm>
            <a:off x="522980" y="1289376"/>
            <a:ext cx="7221509" cy="3109912"/>
          </a:xfrm>
          <a:prstGeom prst="rect">
            <a:avLst/>
          </a:prstGeom>
        </p:spPr>
        <p:txBody>
          <a:bodyPr anchor="ctr">
            <a:normAutofit/>
          </a:bodyPr>
          <a:lstStyle>
            <a:lvl1pPr marL="0" indent="0">
              <a:buNone/>
              <a:defRPr sz="4200" b="1" i="0" u="none" spc="-200" baseline="0">
                <a:solidFill>
                  <a:schemeClr val="bg1"/>
                </a:solidFill>
                <a:latin typeface="Gilroy ExtraBold" charset="0"/>
                <a:ea typeface="Gilroy ExtraBold" charset="0"/>
                <a:cs typeface="Gilroy ExtraBol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5" name="Text Placeholder 17"/>
          <p:cNvSpPr>
            <a:spLocks noGrp="1"/>
          </p:cNvSpPr>
          <p:nvPr>
            <p:ph type="body" sz="quarter" idx="10"/>
          </p:nvPr>
        </p:nvSpPr>
        <p:spPr>
          <a:xfrm>
            <a:off x="437826" y="377846"/>
            <a:ext cx="2319103" cy="263390"/>
          </a:xfrm>
          <a:prstGeom prst="rect">
            <a:avLst/>
          </a:prstGeom>
        </p:spPr>
        <p:txBody>
          <a:bodyPr>
            <a:normAutofit/>
          </a:bodyPr>
          <a:lstStyle>
            <a:lvl1pPr marL="0" indent="0">
              <a:buNone/>
              <a:defRPr sz="1300" b="1" i="0" baseline="0">
                <a:solidFill>
                  <a:schemeClr val="tx1">
                    <a:lumMod val="85000"/>
                    <a:lumOff val="15000"/>
                  </a:schemeClr>
                </a:solidFill>
                <a:latin typeface="Gilroy ExtraBold" charset="0"/>
                <a:ea typeface="Gilroy ExtraBold" charset="0"/>
                <a:cs typeface="Gilroy ExtraBold" charset="0"/>
              </a:defRPr>
            </a:lvl1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4" name="TextBox 7"/>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Webinar title</a:t>
            </a:r>
          </a:p>
        </p:txBody>
      </p:sp>
      <p:sp>
        <p:nvSpPr>
          <p:cNvPr id="3" name="Text Placeholder 17"/>
          <p:cNvSpPr>
            <a:spLocks noGrp="1"/>
          </p:cNvSpPr>
          <p:nvPr>
            <p:ph type="body" sz="quarter" idx="10"/>
          </p:nvPr>
        </p:nvSpPr>
        <p:spPr>
          <a:xfrm>
            <a:off x="437826" y="377846"/>
            <a:ext cx="2319103" cy="263390"/>
          </a:xfrm>
          <a:prstGeom prst="rect">
            <a:avLst/>
          </a:prstGeom>
        </p:spPr>
        <p:txBody>
          <a:bodyPr>
            <a:normAutofit/>
          </a:bodyPr>
          <a:lstStyle>
            <a:lvl1pPr marL="0" indent="0">
              <a:buNone/>
              <a:defRPr sz="1300" b="1" i="0" baseline="0">
                <a:solidFill>
                  <a:schemeClr val="tx1">
                    <a:lumMod val="85000"/>
                    <a:lumOff val="15000"/>
                  </a:schemeClr>
                </a:solidFill>
                <a:latin typeface="Gilroy ExtraBold" charset="0"/>
                <a:ea typeface="Gilroy ExtraBold" charset="0"/>
                <a:cs typeface="Gilroy ExtraBold" charset="0"/>
              </a:defRPr>
            </a:lvl1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AC600"/>
        </a:soli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7504113" y="4914900"/>
            <a:ext cx="1074737" cy="209550"/>
          </a:xfrm>
          <a:prstGeom prst="rect">
            <a:avLst/>
          </a:prstGeom>
          <a:noFill/>
          <a:ln w="9525">
            <a:noFill/>
            <a:miter lim="800000"/>
            <a:headEnd/>
            <a:tailEnd/>
          </a:ln>
        </p:spPr>
      </p:pic>
      <p:sp>
        <p:nvSpPr>
          <p:cNvPr id="20" name="Text Placeholder 5"/>
          <p:cNvSpPr>
            <a:spLocks noGrp="1"/>
          </p:cNvSpPr>
          <p:nvPr>
            <p:ph type="body" sz="quarter" idx="13"/>
          </p:nvPr>
        </p:nvSpPr>
        <p:spPr>
          <a:xfrm>
            <a:off x="462674" y="1871216"/>
            <a:ext cx="7371097" cy="999780"/>
          </a:xfrm>
          <a:prstGeom prst="rect">
            <a:avLst/>
          </a:prstGeom>
        </p:spPr>
        <p:txBody>
          <a:bodyPr anchor="ctr">
            <a:normAutofit/>
          </a:bodyPr>
          <a:lstStyle>
            <a:lvl1pPr marL="0" indent="0">
              <a:buNone/>
              <a:defRPr sz="6400" b="1" i="0" u="none" spc="-200" baseline="0">
                <a:solidFill>
                  <a:schemeClr val="bg1"/>
                </a:solidFill>
                <a:latin typeface="Gilroy ExtraBold" charset="0"/>
                <a:ea typeface="Gilroy ExtraBold" charset="0"/>
                <a:cs typeface="Gilroy ExtraBol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21" name="Text Placeholder 5"/>
          <p:cNvSpPr>
            <a:spLocks noGrp="1"/>
          </p:cNvSpPr>
          <p:nvPr>
            <p:ph type="body" sz="quarter" idx="14"/>
          </p:nvPr>
        </p:nvSpPr>
        <p:spPr>
          <a:xfrm>
            <a:off x="462674" y="3043990"/>
            <a:ext cx="7371097" cy="215662"/>
          </a:xfrm>
          <a:prstGeom prst="rect">
            <a:avLst/>
          </a:prstGeom>
        </p:spPr>
        <p:txBody>
          <a:bodyPr anchor="ctr">
            <a:normAutofit/>
          </a:bodyPr>
          <a:lstStyle>
            <a:lvl1pPr marL="0" indent="0">
              <a:buNone/>
              <a:defRPr sz="1600" b="1" i="0" u="none" spc="0" baseline="0">
                <a:solidFill>
                  <a:schemeClr val="bg1"/>
                </a:solidFill>
                <a:latin typeface="Gilroy ExtraBold" charset="0"/>
                <a:ea typeface="Gilroy ExtraBold" charset="0"/>
                <a:cs typeface="Gilroy ExtraBol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s">
    <p:bg>
      <p:bgPr>
        <a:solidFill>
          <a:srgbClr val="FAC600"/>
        </a:solidFill>
        <a:effectLst/>
      </p:bgPr>
    </p:bg>
    <p:spTree>
      <p:nvGrpSpPr>
        <p:cNvPr id="1" name=""/>
        <p:cNvGrpSpPr/>
        <p:nvPr/>
      </p:nvGrpSpPr>
      <p:grpSpPr>
        <a:xfrm>
          <a:off x="0" y="0"/>
          <a:ext cx="0" cy="0"/>
          <a:chOff x="0" y="0"/>
          <a:chExt cx="0" cy="0"/>
        </a:xfrm>
      </p:grpSpPr>
      <p:sp>
        <p:nvSpPr>
          <p:cNvPr id="3" name="TextBox 12"/>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Webinar title</a:t>
            </a:r>
          </a:p>
        </p:txBody>
      </p:sp>
      <p:sp>
        <p:nvSpPr>
          <p:cNvPr id="6" name="Text Placeholder 5"/>
          <p:cNvSpPr>
            <a:spLocks noGrp="1"/>
          </p:cNvSpPr>
          <p:nvPr>
            <p:ph type="body" sz="quarter" idx="12"/>
          </p:nvPr>
        </p:nvSpPr>
        <p:spPr>
          <a:xfrm>
            <a:off x="407091" y="1998322"/>
            <a:ext cx="7371097" cy="999780"/>
          </a:xfrm>
          <a:prstGeom prst="rect">
            <a:avLst/>
          </a:prstGeom>
        </p:spPr>
        <p:txBody>
          <a:bodyPr anchor="ctr">
            <a:normAutofit/>
          </a:bodyPr>
          <a:lstStyle>
            <a:lvl1pPr marL="0" indent="0">
              <a:buNone/>
              <a:defRPr sz="6400" b="1" i="0" u="none" spc="-200" baseline="0">
                <a:solidFill>
                  <a:schemeClr val="bg1"/>
                </a:solidFill>
                <a:latin typeface="Gilroy ExtraBold" charset="0"/>
                <a:ea typeface="Gilroy ExtraBold" charset="0"/>
                <a:cs typeface="Gilroy ExtraBol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5" name="TextBox 17"/>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Disaster Recovery</a:t>
            </a:r>
          </a:p>
        </p:txBody>
      </p:sp>
      <p:sp>
        <p:nvSpPr>
          <p:cNvPr id="19" name="Content Placeholder 2"/>
          <p:cNvSpPr>
            <a:spLocks noGrp="1"/>
          </p:cNvSpPr>
          <p:nvPr>
            <p:ph idx="1"/>
          </p:nvPr>
        </p:nvSpPr>
        <p:spPr>
          <a:xfrm>
            <a:off x="522981" y="1233268"/>
            <a:ext cx="8132070" cy="3132786"/>
          </a:xfrm>
          <a:prstGeom prst="rect">
            <a:avLst/>
          </a:prstGeom>
        </p:spPr>
        <p:txBody>
          <a:bodyPr anchor="t"/>
          <a:lstStyle>
            <a:lvl1pPr marL="0" marR="0" indent="0" algn="l" defTabSz="685800" rtl="0" eaLnBrk="1" fontAlgn="auto" latinLnBrk="0" hangingPunct="1">
              <a:lnSpc>
                <a:spcPct val="100000"/>
              </a:lnSpc>
              <a:spcBef>
                <a:spcPts val="750"/>
              </a:spcBef>
              <a:spcAft>
                <a:spcPts val="0"/>
              </a:spcAft>
              <a:buClrTx/>
              <a:buSzTx/>
              <a:buFontTx/>
              <a:buNone/>
              <a:tabLst/>
              <a:defRPr sz="1800" b="0" i="0" spc="-50" baseline="0">
                <a:solidFill>
                  <a:schemeClr val="tx1"/>
                </a:solidFill>
                <a:latin typeface="Source Sans Pro Light" charset="0"/>
                <a:ea typeface="Source Sans Pro Light" charset="0"/>
                <a:cs typeface="Source Sans Pro 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7"/>
          <p:cNvSpPr>
            <a:spLocks noGrp="1"/>
          </p:cNvSpPr>
          <p:nvPr>
            <p:ph type="body" sz="quarter" idx="10"/>
          </p:nvPr>
        </p:nvSpPr>
        <p:spPr>
          <a:xfrm>
            <a:off x="437826" y="377846"/>
            <a:ext cx="2319103" cy="263390"/>
          </a:xfrm>
          <a:prstGeom prst="rect">
            <a:avLst/>
          </a:prstGeom>
        </p:spPr>
        <p:txBody>
          <a:bodyPr>
            <a:normAutofit/>
          </a:bodyPr>
          <a:lstStyle>
            <a:lvl1pPr marL="0" indent="0">
              <a:buNone/>
              <a:defRPr sz="1300" b="1" i="0" baseline="0">
                <a:solidFill>
                  <a:schemeClr val="tx1">
                    <a:lumMod val="85000"/>
                    <a:lumOff val="15000"/>
                  </a:schemeClr>
                </a:solidFill>
                <a:latin typeface="Gilroy ExtraBold" charset="0"/>
                <a:ea typeface="Gilroy ExtraBold" charset="0"/>
                <a:cs typeface="Gilroy ExtraBold" charset="0"/>
              </a:defRPr>
            </a:lvl1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Slide (Colour)">
    <p:bg>
      <p:bgPr>
        <a:solidFill>
          <a:srgbClr val="FAC600"/>
        </a:solidFill>
        <a:effectLst/>
      </p:bgPr>
    </p:bg>
    <p:spTree>
      <p:nvGrpSpPr>
        <p:cNvPr id="1" name=""/>
        <p:cNvGrpSpPr/>
        <p:nvPr/>
      </p:nvGrpSpPr>
      <p:grpSpPr>
        <a:xfrm>
          <a:off x="0" y="0"/>
          <a:ext cx="0" cy="0"/>
          <a:chOff x="0" y="0"/>
          <a:chExt cx="0" cy="0"/>
        </a:xfrm>
      </p:grpSpPr>
      <p:sp>
        <p:nvSpPr>
          <p:cNvPr id="4" name="TextBox 22"/>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Webinar title</a:t>
            </a:r>
          </a:p>
        </p:txBody>
      </p:sp>
      <p:sp>
        <p:nvSpPr>
          <p:cNvPr id="24" name="Content Placeholder 2"/>
          <p:cNvSpPr>
            <a:spLocks noGrp="1"/>
          </p:cNvSpPr>
          <p:nvPr>
            <p:ph idx="1"/>
          </p:nvPr>
        </p:nvSpPr>
        <p:spPr>
          <a:xfrm>
            <a:off x="522981" y="1398024"/>
            <a:ext cx="8132070" cy="3182214"/>
          </a:xfrm>
          <a:prstGeom prst="rect">
            <a:avLst/>
          </a:prstGeom>
        </p:spPr>
        <p:txBody>
          <a:bodyPr anchor="t"/>
          <a:lstStyle>
            <a:lvl1pPr marL="0" marR="0" indent="0" algn="l" defTabSz="685800" rtl="0" eaLnBrk="1" fontAlgn="auto" latinLnBrk="0" hangingPunct="1">
              <a:lnSpc>
                <a:spcPct val="100000"/>
              </a:lnSpc>
              <a:spcBef>
                <a:spcPts val="750"/>
              </a:spcBef>
              <a:spcAft>
                <a:spcPts val="0"/>
              </a:spcAft>
              <a:buClrTx/>
              <a:buSzTx/>
              <a:buFontTx/>
              <a:buNone/>
              <a:tabLst/>
              <a:defRPr sz="1800" b="0" i="0" spc="-50" baseline="0">
                <a:solidFill>
                  <a:schemeClr val="bg1"/>
                </a:solidFill>
                <a:latin typeface="Source Sans Pro Light" charset="0"/>
                <a:ea typeface="Source Sans Pro Light" charset="0"/>
                <a:cs typeface="Source Sans Pro 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7"/>
          <p:cNvSpPr>
            <a:spLocks noGrp="1"/>
          </p:cNvSpPr>
          <p:nvPr>
            <p:ph type="body" sz="quarter" idx="10"/>
          </p:nvPr>
        </p:nvSpPr>
        <p:spPr>
          <a:xfrm>
            <a:off x="437826" y="377846"/>
            <a:ext cx="2319103" cy="263390"/>
          </a:xfrm>
          <a:prstGeom prst="rect">
            <a:avLst/>
          </a:prstGeom>
        </p:spPr>
        <p:txBody>
          <a:bodyPr>
            <a:normAutofit/>
          </a:bodyPr>
          <a:lstStyle>
            <a:lvl1pPr marL="0" indent="0">
              <a:buNone/>
              <a:defRPr sz="1300" b="1" i="0" baseline="0">
                <a:solidFill>
                  <a:schemeClr val="tx1">
                    <a:lumMod val="85000"/>
                    <a:lumOff val="15000"/>
                  </a:schemeClr>
                </a:solidFill>
                <a:latin typeface="Gilroy ExtraBold" charset="0"/>
                <a:ea typeface="Gilroy ExtraBold" charset="0"/>
                <a:cs typeface="Gilroy ExtraBold" charset="0"/>
              </a:defRPr>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Colour)">
    <p:bg>
      <p:bgPr>
        <a:solidFill>
          <a:srgbClr val="FAC600"/>
        </a:solidFill>
        <a:effectLst/>
      </p:bgPr>
    </p:bg>
    <p:spTree>
      <p:nvGrpSpPr>
        <p:cNvPr id="1" name=""/>
        <p:cNvGrpSpPr/>
        <p:nvPr/>
      </p:nvGrpSpPr>
      <p:grpSpPr>
        <a:xfrm>
          <a:off x="0" y="0"/>
          <a:ext cx="0" cy="0"/>
          <a:chOff x="0" y="0"/>
          <a:chExt cx="0" cy="0"/>
        </a:xfrm>
      </p:grpSpPr>
      <p:sp>
        <p:nvSpPr>
          <p:cNvPr id="4" name="TextBox 21"/>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Webinar title</a:t>
            </a:r>
          </a:p>
        </p:txBody>
      </p:sp>
      <p:sp>
        <p:nvSpPr>
          <p:cNvPr id="6" name="Text Placeholder 5"/>
          <p:cNvSpPr>
            <a:spLocks noGrp="1"/>
          </p:cNvSpPr>
          <p:nvPr>
            <p:ph type="body" sz="quarter" idx="12"/>
          </p:nvPr>
        </p:nvSpPr>
        <p:spPr>
          <a:xfrm>
            <a:off x="522980" y="1289376"/>
            <a:ext cx="7221509" cy="3109912"/>
          </a:xfrm>
          <a:prstGeom prst="rect">
            <a:avLst/>
          </a:prstGeom>
        </p:spPr>
        <p:txBody>
          <a:bodyPr anchor="ctr">
            <a:normAutofit/>
          </a:bodyPr>
          <a:lstStyle>
            <a:lvl1pPr marL="0" indent="0">
              <a:buNone/>
              <a:defRPr sz="4200" b="1" i="0" u="none" spc="-200" baseline="0">
                <a:solidFill>
                  <a:schemeClr val="bg1"/>
                </a:solidFill>
                <a:latin typeface="Gilroy ExtraBold" charset="0"/>
                <a:ea typeface="Gilroy ExtraBold" charset="0"/>
                <a:cs typeface="Gilroy ExtraBol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5" name="Text Placeholder 17"/>
          <p:cNvSpPr>
            <a:spLocks noGrp="1"/>
          </p:cNvSpPr>
          <p:nvPr>
            <p:ph type="body" sz="quarter" idx="10"/>
          </p:nvPr>
        </p:nvSpPr>
        <p:spPr>
          <a:xfrm>
            <a:off x="437826" y="377846"/>
            <a:ext cx="2319103" cy="263390"/>
          </a:xfrm>
          <a:prstGeom prst="rect">
            <a:avLst/>
          </a:prstGeom>
        </p:spPr>
        <p:txBody>
          <a:bodyPr>
            <a:normAutofit/>
          </a:bodyPr>
          <a:lstStyle>
            <a:lvl1pPr marL="0" indent="0">
              <a:buNone/>
              <a:defRPr sz="1300" b="1" i="0" baseline="0">
                <a:solidFill>
                  <a:schemeClr val="tx1">
                    <a:lumMod val="85000"/>
                    <a:lumOff val="15000"/>
                  </a:schemeClr>
                </a:solidFill>
                <a:latin typeface="Gilroy ExtraBold" charset="0"/>
                <a:ea typeface="Gilroy ExtraBold" charset="0"/>
                <a:cs typeface="Gilroy ExtraBold" charset="0"/>
              </a:defRPr>
            </a:lvl1pPr>
          </a:lstStyle>
          <a:p>
            <a:pPr lvl="0"/>
            <a:r>
              <a:rPr lang="en-US" dirty="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4" name="TextBox 7"/>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Webinar title</a:t>
            </a:r>
          </a:p>
        </p:txBody>
      </p:sp>
      <p:sp>
        <p:nvSpPr>
          <p:cNvPr id="3" name="Text Placeholder 17"/>
          <p:cNvSpPr>
            <a:spLocks noGrp="1"/>
          </p:cNvSpPr>
          <p:nvPr>
            <p:ph type="body" sz="quarter" idx="10"/>
          </p:nvPr>
        </p:nvSpPr>
        <p:spPr>
          <a:xfrm>
            <a:off x="437826" y="377846"/>
            <a:ext cx="2319103" cy="263390"/>
          </a:xfrm>
          <a:prstGeom prst="rect">
            <a:avLst/>
          </a:prstGeom>
        </p:spPr>
        <p:txBody>
          <a:bodyPr>
            <a:normAutofit/>
          </a:bodyPr>
          <a:lstStyle>
            <a:lvl1pPr marL="0" indent="0">
              <a:buNone/>
              <a:defRPr sz="1300" b="1" i="0" baseline="0">
                <a:solidFill>
                  <a:schemeClr val="tx1">
                    <a:lumMod val="85000"/>
                    <a:lumOff val="15000"/>
                  </a:schemeClr>
                </a:solidFill>
                <a:latin typeface="Gilroy ExtraBold" charset="0"/>
                <a:ea typeface="Gilroy ExtraBold" charset="0"/>
                <a:cs typeface="Gilroy ExtraBold" charset="0"/>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s">
    <p:bg>
      <p:bgPr>
        <a:solidFill>
          <a:srgbClr val="08A5AF"/>
        </a:solidFill>
        <a:effectLst/>
      </p:bgPr>
    </p:bg>
    <p:spTree>
      <p:nvGrpSpPr>
        <p:cNvPr id="1" name=""/>
        <p:cNvGrpSpPr/>
        <p:nvPr/>
      </p:nvGrpSpPr>
      <p:grpSpPr>
        <a:xfrm>
          <a:off x="0" y="0"/>
          <a:ext cx="0" cy="0"/>
          <a:chOff x="0" y="0"/>
          <a:chExt cx="0" cy="0"/>
        </a:xfrm>
      </p:grpSpPr>
      <p:sp>
        <p:nvSpPr>
          <p:cNvPr id="3" name="TextBox 12"/>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Webinar title</a:t>
            </a:r>
          </a:p>
        </p:txBody>
      </p:sp>
      <p:sp>
        <p:nvSpPr>
          <p:cNvPr id="6" name="Text Placeholder 5"/>
          <p:cNvSpPr>
            <a:spLocks noGrp="1"/>
          </p:cNvSpPr>
          <p:nvPr>
            <p:ph type="body" sz="quarter" idx="12"/>
          </p:nvPr>
        </p:nvSpPr>
        <p:spPr>
          <a:xfrm>
            <a:off x="407091" y="1998322"/>
            <a:ext cx="7371097" cy="999780"/>
          </a:xfrm>
          <a:prstGeom prst="rect">
            <a:avLst/>
          </a:prstGeom>
        </p:spPr>
        <p:txBody>
          <a:bodyPr anchor="ctr">
            <a:normAutofit/>
          </a:bodyPr>
          <a:lstStyle>
            <a:lvl1pPr marL="0" indent="0">
              <a:buNone/>
              <a:defRPr sz="6400" b="1" i="0" u="none" spc="-200" baseline="0">
                <a:solidFill>
                  <a:schemeClr val="bg1"/>
                </a:solidFill>
                <a:latin typeface="Gilroy ExtraBold" charset="0"/>
                <a:ea typeface="Gilroy ExtraBold" charset="0"/>
                <a:cs typeface="Gilroy ExtraBol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srcRect/>
          <a:stretch>
            <a:fillRect/>
          </a:stretch>
        </p:blipFill>
        <p:spPr bwMode="auto">
          <a:xfrm>
            <a:off x="0" y="0"/>
            <a:ext cx="9144000" cy="5715000"/>
          </a:xfrm>
          <a:prstGeom prst="rect">
            <a:avLst/>
          </a:prstGeom>
          <a:noFill/>
          <a:ln w="9525">
            <a:noFill/>
            <a:miter lim="800000"/>
            <a:headEnd/>
            <a:tailEnd/>
          </a:ln>
        </p:spPr>
      </p:pic>
      <p:sp>
        <p:nvSpPr>
          <p:cNvPr id="6" name="TextBox 13"/>
          <p:cNvSpPr txBox="1"/>
          <p:nvPr userDrawn="1"/>
        </p:nvSpPr>
        <p:spPr>
          <a:xfrm>
            <a:off x="6286500" y="3951288"/>
            <a:ext cx="982663" cy="203200"/>
          </a:xfrm>
          <a:prstGeom prst="rect">
            <a:avLst/>
          </a:prstGeom>
          <a:noFill/>
        </p:spPr>
        <p:txBody>
          <a:bodyPr>
            <a:spAutoFit/>
          </a:bodyPr>
          <a:lstStyle/>
          <a:p>
            <a:pPr algn="ctr" defTabSz="822846" fontAlgn="auto">
              <a:spcBef>
                <a:spcPts val="0"/>
              </a:spcBef>
              <a:spcAft>
                <a:spcPts val="0"/>
              </a:spcAft>
              <a:defRPr/>
            </a:pPr>
            <a:r>
              <a:rPr lang="en-US" sz="720" b="1">
                <a:solidFill>
                  <a:prstClr val="black">
                    <a:lumMod val="50000"/>
                    <a:lumOff val="50000"/>
                  </a:prstClr>
                </a:solidFill>
                <a:latin typeface="Montserrat" charset="0"/>
                <a:ea typeface="Montserrat" charset="0"/>
                <a:cs typeface="Montserrat" charset="0"/>
              </a:rPr>
              <a:t>Presented to</a:t>
            </a:r>
          </a:p>
        </p:txBody>
      </p:sp>
      <p:sp>
        <p:nvSpPr>
          <p:cNvPr id="7" name="TextBox 14"/>
          <p:cNvSpPr txBox="1"/>
          <p:nvPr userDrawn="1"/>
        </p:nvSpPr>
        <p:spPr>
          <a:xfrm>
            <a:off x="7718425" y="3951288"/>
            <a:ext cx="981075" cy="203200"/>
          </a:xfrm>
          <a:prstGeom prst="rect">
            <a:avLst/>
          </a:prstGeom>
          <a:noFill/>
        </p:spPr>
        <p:txBody>
          <a:bodyPr>
            <a:spAutoFit/>
          </a:bodyPr>
          <a:lstStyle/>
          <a:p>
            <a:pPr algn="ctr" defTabSz="822846" fontAlgn="auto">
              <a:spcBef>
                <a:spcPts val="0"/>
              </a:spcBef>
              <a:spcAft>
                <a:spcPts val="0"/>
              </a:spcAft>
              <a:defRPr/>
            </a:pPr>
            <a:r>
              <a:rPr lang="en-US" sz="720" b="1">
                <a:solidFill>
                  <a:prstClr val="black">
                    <a:lumMod val="50000"/>
                    <a:lumOff val="50000"/>
                  </a:prstClr>
                </a:solidFill>
                <a:latin typeface="Montserrat" charset="0"/>
                <a:ea typeface="Montserrat" charset="0"/>
                <a:cs typeface="Montserrat" charset="0"/>
              </a:rPr>
              <a:t>Delivered by</a:t>
            </a:r>
          </a:p>
        </p:txBody>
      </p:sp>
      <p:pic>
        <p:nvPicPr>
          <p:cNvPr id="8" name="Picture 16"/>
          <p:cNvPicPr>
            <a:picLocks noChangeAspect="1"/>
          </p:cNvPicPr>
          <p:nvPr userDrawn="1"/>
        </p:nvPicPr>
        <p:blipFill>
          <a:blip r:embed="rId3"/>
          <a:srcRect/>
          <a:stretch>
            <a:fillRect/>
          </a:stretch>
        </p:blipFill>
        <p:spPr bwMode="auto">
          <a:xfrm>
            <a:off x="7662863" y="4154488"/>
            <a:ext cx="1057275" cy="1112837"/>
          </a:xfrm>
          <a:prstGeom prst="rect">
            <a:avLst/>
          </a:prstGeom>
          <a:noFill/>
          <a:ln w="9525">
            <a:noFill/>
            <a:miter lim="800000"/>
            <a:headEnd/>
            <a:tailEnd/>
          </a:ln>
        </p:spPr>
      </p:pic>
      <p:sp>
        <p:nvSpPr>
          <p:cNvPr id="10" name="Text Placeholder 11"/>
          <p:cNvSpPr>
            <a:spLocks noGrp="1"/>
          </p:cNvSpPr>
          <p:nvPr>
            <p:ph type="body" sz="quarter" idx="10"/>
          </p:nvPr>
        </p:nvSpPr>
        <p:spPr>
          <a:xfrm>
            <a:off x="393193" y="3977732"/>
            <a:ext cx="5183187" cy="987425"/>
          </a:xfrm>
        </p:spPr>
        <p:txBody>
          <a:bodyPr>
            <a:noAutofit/>
          </a:bodyPr>
          <a:lstStyle>
            <a:lvl1pPr marL="0" indent="0">
              <a:lnSpc>
                <a:spcPts val="3240"/>
              </a:lnSpc>
              <a:buNone/>
              <a:defRPr sz="3780" spc="-90" baseline="0"/>
            </a:lvl1pPr>
          </a:lstStyle>
          <a:p>
            <a:pPr lvl="0"/>
            <a:r>
              <a:rPr lang="en-US"/>
              <a:t>Click to edit Master text styles</a:t>
            </a:r>
          </a:p>
        </p:txBody>
      </p:sp>
      <p:sp>
        <p:nvSpPr>
          <p:cNvPr id="13" name="Content Placeholder 17"/>
          <p:cNvSpPr>
            <a:spLocks noGrp="1"/>
          </p:cNvSpPr>
          <p:nvPr>
            <p:ph sz="quarter" idx="12"/>
          </p:nvPr>
        </p:nvSpPr>
        <p:spPr>
          <a:xfrm>
            <a:off x="393701" y="5070476"/>
            <a:ext cx="5183188" cy="352425"/>
          </a:xfrm>
        </p:spPr>
        <p:txBody>
          <a:bodyPr>
            <a:noAutofit/>
          </a:bodyPr>
          <a:lstStyle>
            <a:lvl1pPr marL="0" indent="0">
              <a:buNone/>
              <a:defRPr sz="990" b="1" baseline="0">
                <a:solidFill>
                  <a:srgbClr val="F4C415"/>
                </a:solidFill>
                <a:latin typeface="Montserrat" charset="0"/>
                <a:ea typeface="Montserrat" charset="0"/>
                <a:cs typeface="Montserrat" charset="0"/>
              </a:defRPr>
            </a:lvl1pPr>
            <a:lvl2pPr marL="308610" indent="0">
              <a:buNone/>
              <a:defRPr sz="1080" b="1">
                <a:latin typeface="Montserrat" charset="0"/>
                <a:ea typeface="Montserrat" charset="0"/>
                <a:cs typeface="Montserrat" charset="0"/>
              </a:defRPr>
            </a:lvl2pPr>
            <a:lvl3pPr marL="617220" indent="0">
              <a:buNone/>
              <a:defRPr sz="1080" b="1">
                <a:latin typeface="Montserrat" charset="0"/>
                <a:ea typeface="Montserrat" charset="0"/>
                <a:cs typeface="Montserrat" charset="0"/>
              </a:defRPr>
            </a:lvl3pPr>
            <a:lvl4pPr marL="925830" indent="0">
              <a:buNone/>
              <a:defRPr sz="1080" b="1">
                <a:latin typeface="Montserrat" charset="0"/>
                <a:ea typeface="Montserrat" charset="0"/>
                <a:cs typeface="Montserrat" charset="0"/>
              </a:defRPr>
            </a:lvl4pPr>
            <a:lvl5pPr marL="1234440" indent="0">
              <a:buNone/>
              <a:defRPr sz="1080" b="1">
                <a:latin typeface="Montserrat" charset="0"/>
                <a:ea typeface="Montserrat" charset="0"/>
                <a:cs typeface="Montserrat" charset="0"/>
              </a:defRPr>
            </a:lvl5pPr>
          </a:lstStyle>
          <a:p>
            <a:pPr lvl="0"/>
            <a:r>
              <a:rPr lang="en-US"/>
              <a:t>Click to edit Master text styles</a:t>
            </a:r>
          </a:p>
        </p:txBody>
      </p:sp>
      <p:sp>
        <p:nvSpPr>
          <p:cNvPr id="16" name="Picture Placeholder 3"/>
          <p:cNvSpPr>
            <a:spLocks noGrp="1"/>
          </p:cNvSpPr>
          <p:nvPr>
            <p:ph type="pic" sz="quarter" idx="13"/>
          </p:nvPr>
        </p:nvSpPr>
        <p:spPr>
          <a:xfrm>
            <a:off x="6316180" y="4288943"/>
            <a:ext cx="895350" cy="895350"/>
          </a:xfrm>
        </p:spPr>
        <p:txBody>
          <a:bodyPr anchor="ctr"/>
          <a:lstStyle>
            <a:lvl1pPr marL="0" indent="0" algn="ctr">
              <a:buNone/>
              <a:defRPr sz="990" b="0" i="1" baseline="0">
                <a:solidFill>
                  <a:schemeClr val="bg1">
                    <a:lumMod val="50000"/>
                  </a:schemeClr>
                </a:solidFill>
                <a:latin typeface="Source Sans Pro Light" charset="0"/>
                <a:ea typeface="Source Sans Pro Light" charset="0"/>
                <a:cs typeface="Source Sans Pro Light" charset="0"/>
              </a:defRPr>
            </a:lvl1pPr>
          </a:lstStyle>
          <a:p>
            <a:pPr lvl="0"/>
            <a:r>
              <a:rPr lang="en-US" noProof="0"/>
              <a:t>Click icon to add picture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5" name="Rectangle 12"/>
          <p:cNvSpPr/>
          <p:nvPr userDrawn="1"/>
        </p:nvSpPr>
        <p:spPr>
          <a:xfrm>
            <a:off x="0" y="323850"/>
            <a:ext cx="2746375" cy="425450"/>
          </a:xfrm>
          <a:prstGeom prst="rect">
            <a:avLst/>
          </a:prstGeom>
          <a:solidFill>
            <a:srgbClr val="F4C41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TextBox 10"/>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7" name="Group 11"/>
          <p:cNvGrpSpPr>
            <a:grpSpLocks/>
          </p:cNvGrpSpPr>
          <p:nvPr userDrawn="1"/>
        </p:nvGrpSpPr>
        <p:grpSpPr bwMode="auto">
          <a:xfrm>
            <a:off x="430213" y="5014913"/>
            <a:ext cx="2840037" cy="327025"/>
            <a:chOff x="430241" y="5014556"/>
            <a:chExt cx="2839733" cy="327268"/>
          </a:xfrm>
        </p:grpSpPr>
        <p:pic>
          <p:nvPicPr>
            <p:cNvPr id="8" name="Picture 15"/>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9" name="TextBox 17"/>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14"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tx1"/>
                </a:solidFill>
              </a:defRPr>
            </a:lvl1pPr>
          </a:lstStyle>
          <a:p>
            <a:pPr lvl="0"/>
            <a:r>
              <a:rPr lang="en-US"/>
              <a:t>Click to edit Master text styles</a:t>
            </a:r>
          </a:p>
        </p:txBody>
      </p:sp>
      <p:sp>
        <p:nvSpPr>
          <p:cNvPr id="17" name="Text Placeholder 17"/>
          <p:cNvSpPr>
            <a:spLocks noGrp="1"/>
          </p:cNvSpPr>
          <p:nvPr>
            <p:ph type="body" sz="quarter" idx="11"/>
          </p:nvPr>
        </p:nvSpPr>
        <p:spPr>
          <a:xfrm>
            <a:off x="4178462" y="439208"/>
            <a:ext cx="4542841" cy="309570"/>
          </a:xfrm>
        </p:spPr>
        <p:txBody>
          <a:bodyPr/>
          <a:lstStyle>
            <a:lvl1pPr marL="0" indent="0" algn="r">
              <a:buNone/>
              <a:defRPr sz="1170" baseline="0">
                <a:solidFill>
                  <a:schemeClr val="tx1"/>
                </a:solidFill>
              </a:defRPr>
            </a:lvl1pPr>
          </a:lstStyle>
          <a:p>
            <a:pPr lvl="0"/>
            <a:r>
              <a:rPr lang="en-US"/>
              <a:t>Click to edit Master text styles</a:t>
            </a:r>
          </a:p>
        </p:txBody>
      </p:sp>
      <p:sp>
        <p:nvSpPr>
          <p:cNvPr id="19" name="Content Placeholder 2"/>
          <p:cNvSpPr>
            <a:spLocks noGrp="1"/>
          </p:cNvSpPr>
          <p:nvPr>
            <p:ph idx="1"/>
          </p:nvPr>
        </p:nvSpPr>
        <p:spPr>
          <a:xfrm>
            <a:off x="430241" y="1195057"/>
            <a:ext cx="8291061" cy="3340729"/>
          </a:xfrm>
        </p:spPr>
        <p:txBody>
          <a:bodyPr anchor="t"/>
          <a:lstStyle>
            <a:lvl1pPr marL="0" indent="0">
              <a:lnSpc>
                <a:spcPct val="100000"/>
              </a:lnSpc>
              <a:buFontTx/>
              <a:buNone/>
              <a:defRPr spc="-45"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in Slide (Colour)">
    <p:bg>
      <p:bgPr>
        <a:solidFill>
          <a:srgbClr val="F4C415"/>
        </a:solidFill>
        <a:effectLst/>
      </p:bgPr>
    </p:bg>
    <p:spTree>
      <p:nvGrpSpPr>
        <p:cNvPr id="1" name=""/>
        <p:cNvGrpSpPr/>
        <p:nvPr/>
      </p:nvGrpSpPr>
      <p:grpSpPr>
        <a:xfrm>
          <a:off x="0" y="0"/>
          <a:ext cx="0" cy="0"/>
          <a:chOff x="0" y="0"/>
          <a:chExt cx="0" cy="0"/>
        </a:xfrm>
      </p:grpSpPr>
      <p:sp>
        <p:nvSpPr>
          <p:cNvPr id="5" name="Rectangle 8"/>
          <p:cNvSpPr/>
          <p:nvPr userDrawn="1"/>
        </p:nvSpPr>
        <p:spPr>
          <a:xfrm>
            <a:off x="0" y="323850"/>
            <a:ext cx="1728788" cy="42545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TextBox 13"/>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black"/>
                </a:solidFill>
                <a:latin typeface="Gilroy ExtraBold" charset="0"/>
                <a:ea typeface="Gilroy ExtraBold" charset="0"/>
                <a:cs typeface="Gilroy ExtraBold" charset="0"/>
              </a:rPr>
              <a:t>RM Integris Insights Meet Up</a:t>
            </a:r>
          </a:p>
        </p:txBody>
      </p:sp>
      <p:grpSp>
        <p:nvGrpSpPr>
          <p:cNvPr id="7" name="Group 14"/>
          <p:cNvGrpSpPr>
            <a:grpSpLocks/>
          </p:cNvGrpSpPr>
          <p:nvPr userDrawn="1"/>
        </p:nvGrpSpPr>
        <p:grpSpPr bwMode="auto">
          <a:xfrm>
            <a:off x="430213" y="5014913"/>
            <a:ext cx="2840037" cy="327025"/>
            <a:chOff x="430241" y="5014556"/>
            <a:chExt cx="2839733" cy="327268"/>
          </a:xfrm>
        </p:grpSpPr>
        <p:pic>
          <p:nvPicPr>
            <p:cNvPr id="8" name="Picture 15"/>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9" name="TextBox 18"/>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18"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10" name="Text Placeholder 17"/>
          <p:cNvSpPr>
            <a:spLocks noGrp="1"/>
          </p:cNvSpPr>
          <p:nvPr>
            <p:ph type="body" sz="quarter" idx="11"/>
          </p:nvPr>
        </p:nvSpPr>
        <p:spPr>
          <a:xfrm>
            <a:off x="3599728" y="439208"/>
            <a:ext cx="5121575" cy="309570"/>
          </a:xfrm>
        </p:spPr>
        <p:txBody>
          <a:bodyPr/>
          <a:lstStyle>
            <a:lvl1pPr marL="0" indent="0" algn="r">
              <a:buNone/>
              <a:defRPr sz="1170" baseline="0">
                <a:solidFill>
                  <a:schemeClr val="tx1"/>
                </a:solidFill>
              </a:defRPr>
            </a:lvl1pPr>
          </a:lstStyle>
          <a:p>
            <a:pPr lvl="0"/>
            <a:r>
              <a:rPr lang="en-US"/>
              <a:t>Click to edit Master text styles</a:t>
            </a:r>
          </a:p>
        </p:txBody>
      </p:sp>
      <p:sp>
        <p:nvSpPr>
          <p:cNvPr id="20" name="Content Placeholder 2"/>
          <p:cNvSpPr>
            <a:spLocks noGrp="1"/>
          </p:cNvSpPr>
          <p:nvPr>
            <p:ph idx="1"/>
          </p:nvPr>
        </p:nvSpPr>
        <p:spPr>
          <a:xfrm>
            <a:off x="430241" y="1195057"/>
            <a:ext cx="8291061" cy="3340729"/>
          </a:xfrm>
        </p:spPr>
        <p:txBody>
          <a:bodyPr anchor="t"/>
          <a:lstStyle>
            <a:lvl1pPr marL="0" indent="0">
              <a:lnSpc>
                <a:spcPct val="100000"/>
              </a:lnSpc>
              <a:buFontTx/>
              <a:buNone/>
              <a:defRPr spc="-45"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s">
    <p:bg>
      <p:bgPr>
        <a:solidFill>
          <a:srgbClr val="F4C415"/>
        </a:solidFill>
        <a:effectLst/>
      </p:bgPr>
    </p:bg>
    <p:spTree>
      <p:nvGrpSpPr>
        <p:cNvPr id="1" name=""/>
        <p:cNvGrpSpPr/>
        <p:nvPr/>
      </p:nvGrpSpPr>
      <p:grpSpPr>
        <a:xfrm>
          <a:off x="0" y="0"/>
          <a:ext cx="0" cy="0"/>
          <a:chOff x="0" y="0"/>
          <a:chExt cx="0" cy="0"/>
        </a:xfrm>
      </p:grpSpPr>
      <p:sp>
        <p:nvSpPr>
          <p:cNvPr id="4" name="TextBox 7"/>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black"/>
                </a:solidFill>
                <a:latin typeface="Gilroy ExtraBold" charset="0"/>
                <a:ea typeface="Gilroy ExtraBold" charset="0"/>
                <a:cs typeface="Gilroy ExtraBold" charset="0"/>
              </a:rPr>
              <a:t>RM Integris Insights Meet Up</a:t>
            </a:r>
          </a:p>
        </p:txBody>
      </p:sp>
      <p:grpSp>
        <p:nvGrpSpPr>
          <p:cNvPr id="5" name="Group 11"/>
          <p:cNvGrpSpPr>
            <a:grpSpLocks/>
          </p:cNvGrpSpPr>
          <p:nvPr userDrawn="1"/>
        </p:nvGrpSpPr>
        <p:grpSpPr bwMode="auto">
          <a:xfrm>
            <a:off x="430213" y="5014913"/>
            <a:ext cx="2840037" cy="327025"/>
            <a:chOff x="430241" y="5014556"/>
            <a:chExt cx="2839733" cy="327268"/>
          </a:xfrm>
        </p:grpSpPr>
        <p:pic>
          <p:nvPicPr>
            <p:cNvPr id="7" name="Picture 14"/>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8" name="TextBox 15"/>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6" name="Text Placeholder 5"/>
          <p:cNvSpPr>
            <a:spLocks noGrp="1"/>
          </p:cNvSpPr>
          <p:nvPr>
            <p:ph type="body" sz="quarter" idx="12"/>
          </p:nvPr>
        </p:nvSpPr>
        <p:spPr>
          <a:xfrm>
            <a:off x="407092" y="2210763"/>
            <a:ext cx="7371097" cy="999780"/>
          </a:xfrm>
        </p:spPr>
        <p:txBody>
          <a:bodyPr anchor="ctr"/>
          <a:lstStyle>
            <a:lvl1pPr marL="0" indent="0">
              <a:buNone/>
              <a:defRPr sz="5760" u="sng" spc="-360" baseline="0">
                <a:solidFill>
                  <a:schemeClr val="bg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
        <p:nvSpPr>
          <p:cNvPr id="10" name="Text Placeholder 5"/>
          <p:cNvSpPr>
            <a:spLocks noGrp="1"/>
          </p:cNvSpPr>
          <p:nvPr>
            <p:ph type="body" sz="quarter" idx="13"/>
          </p:nvPr>
        </p:nvSpPr>
        <p:spPr>
          <a:xfrm>
            <a:off x="407091" y="1720744"/>
            <a:ext cx="7371097" cy="487366"/>
          </a:xfrm>
        </p:spPr>
        <p:txBody>
          <a:bodyPr anchor="ctr"/>
          <a:lstStyle>
            <a:lvl1pPr marL="0" indent="0">
              <a:buNone/>
              <a:defRPr sz="1620" spc="-45" baseline="0">
                <a:solidFill>
                  <a:schemeClr val="tx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5" name="Rectangle 14"/>
          <p:cNvSpPr/>
          <p:nvPr userDrawn="1"/>
        </p:nvSpPr>
        <p:spPr>
          <a:xfrm>
            <a:off x="0" y="323850"/>
            <a:ext cx="1728788" cy="425450"/>
          </a:xfrm>
          <a:prstGeom prst="rect">
            <a:avLst/>
          </a:prstGeom>
          <a:solidFill>
            <a:srgbClr val="F4C41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7" name="TextBox 11"/>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8" name="Group 17"/>
          <p:cNvGrpSpPr>
            <a:grpSpLocks/>
          </p:cNvGrpSpPr>
          <p:nvPr userDrawn="1"/>
        </p:nvGrpSpPr>
        <p:grpSpPr bwMode="auto">
          <a:xfrm>
            <a:off x="430213" y="5014913"/>
            <a:ext cx="2840037" cy="327025"/>
            <a:chOff x="430241" y="5014556"/>
            <a:chExt cx="2839733" cy="327268"/>
          </a:xfrm>
        </p:grpSpPr>
        <p:pic>
          <p:nvPicPr>
            <p:cNvPr id="9" name="Picture 18"/>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10" name="TextBox 19"/>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16"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tx1"/>
                </a:solidFill>
              </a:defRPr>
            </a:lvl1pPr>
          </a:lstStyle>
          <a:p>
            <a:pPr lvl="0"/>
            <a:r>
              <a:rPr lang="en-US"/>
              <a:t>Click to edit Master text styles</a:t>
            </a:r>
          </a:p>
        </p:txBody>
      </p:sp>
      <p:sp>
        <p:nvSpPr>
          <p:cNvPr id="17" name="Text Placeholder 17"/>
          <p:cNvSpPr>
            <a:spLocks noGrp="1"/>
          </p:cNvSpPr>
          <p:nvPr>
            <p:ph type="body" sz="quarter" idx="11"/>
          </p:nvPr>
        </p:nvSpPr>
        <p:spPr>
          <a:xfrm>
            <a:off x="3507130" y="439208"/>
            <a:ext cx="5214173" cy="291638"/>
          </a:xfrm>
        </p:spPr>
        <p:txBody>
          <a:bodyPr/>
          <a:lstStyle>
            <a:lvl1pPr marL="0" indent="0" algn="r">
              <a:buNone/>
              <a:defRPr sz="1170" baseline="0">
                <a:solidFill>
                  <a:schemeClr val="tx1"/>
                </a:solidFill>
              </a:defRPr>
            </a:lvl1pPr>
          </a:lstStyle>
          <a:p>
            <a:pPr lvl="0"/>
            <a:r>
              <a:rPr lang="en-US"/>
              <a:t>Click to edit Master text styles</a:t>
            </a:r>
          </a:p>
        </p:txBody>
      </p:sp>
      <p:sp>
        <p:nvSpPr>
          <p:cNvPr id="6" name="Text Placeholder 5"/>
          <p:cNvSpPr>
            <a:spLocks noGrp="1"/>
          </p:cNvSpPr>
          <p:nvPr>
            <p:ph type="body" sz="quarter" idx="12"/>
          </p:nvPr>
        </p:nvSpPr>
        <p:spPr>
          <a:xfrm>
            <a:off x="430242" y="1317745"/>
            <a:ext cx="7371097" cy="3109912"/>
          </a:xfrm>
        </p:spPr>
        <p:txBody>
          <a:bodyPr anchor="ctr"/>
          <a:lstStyle>
            <a:lvl1pPr marL="0" indent="0">
              <a:buNone/>
              <a:defRPr sz="3780" spc="-180" baseline="0">
                <a:solidFill>
                  <a:schemeClr val="tx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Colour)">
    <p:bg>
      <p:bgPr>
        <a:solidFill>
          <a:srgbClr val="F4C415"/>
        </a:solidFill>
        <a:effectLst/>
      </p:bgPr>
    </p:bg>
    <p:spTree>
      <p:nvGrpSpPr>
        <p:cNvPr id="1" name=""/>
        <p:cNvGrpSpPr/>
        <p:nvPr/>
      </p:nvGrpSpPr>
      <p:grpSpPr>
        <a:xfrm>
          <a:off x="0" y="0"/>
          <a:ext cx="0" cy="0"/>
          <a:chOff x="0" y="0"/>
          <a:chExt cx="0" cy="0"/>
        </a:xfrm>
      </p:grpSpPr>
      <p:sp>
        <p:nvSpPr>
          <p:cNvPr id="5" name="Rectangle 14"/>
          <p:cNvSpPr/>
          <p:nvPr userDrawn="1"/>
        </p:nvSpPr>
        <p:spPr>
          <a:xfrm>
            <a:off x="0" y="323850"/>
            <a:ext cx="1728788" cy="42545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7" name="TextBox 11"/>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black"/>
                </a:solidFill>
                <a:latin typeface="Gilroy ExtraBold" charset="0"/>
                <a:ea typeface="Gilroy ExtraBold" charset="0"/>
                <a:cs typeface="Gilroy ExtraBold" charset="0"/>
              </a:rPr>
              <a:t>RM Integris Insights Meet Up</a:t>
            </a:r>
          </a:p>
        </p:txBody>
      </p:sp>
      <p:grpSp>
        <p:nvGrpSpPr>
          <p:cNvPr id="8" name="Group 17"/>
          <p:cNvGrpSpPr>
            <a:grpSpLocks/>
          </p:cNvGrpSpPr>
          <p:nvPr userDrawn="1"/>
        </p:nvGrpSpPr>
        <p:grpSpPr bwMode="auto">
          <a:xfrm>
            <a:off x="430213" y="5014913"/>
            <a:ext cx="2840037" cy="327025"/>
            <a:chOff x="430241" y="5014556"/>
            <a:chExt cx="2839733" cy="327268"/>
          </a:xfrm>
        </p:grpSpPr>
        <p:pic>
          <p:nvPicPr>
            <p:cNvPr id="9" name="Picture 18"/>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10" name="TextBox 19"/>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16"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17" name="Text Placeholder 17"/>
          <p:cNvSpPr>
            <a:spLocks noGrp="1"/>
          </p:cNvSpPr>
          <p:nvPr>
            <p:ph type="body" sz="quarter" idx="11"/>
          </p:nvPr>
        </p:nvSpPr>
        <p:spPr>
          <a:xfrm>
            <a:off x="3368234" y="439208"/>
            <a:ext cx="5353069" cy="309570"/>
          </a:xfrm>
        </p:spPr>
        <p:txBody>
          <a:bodyPr/>
          <a:lstStyle>
            <a:lvl1pPr marL="0" indent="0" algn="r">
              <a:buNone/>
              <a:defRPr sz="1170" baseline="0">
                <a:solidFill>
                  <a:schemeClr val="tx1"/>
                </a:solidFill>
              </a:defRPr>
            </a:lvl1pPr>
          </a:lstStyle>
          <a:p>
            <a:pPr lvl="0"/>
            <a:r>
              <a:rPr lang="en-US"/>
              <a:t>Click to edit Master text styles</a:t>
            </a:r>
          </a:p>
        </p:txBody>
      </p:sp>
      <p:sp>
        <p:nvSpPr>
          <p:cNvPr id="6" name="Text Placeholder 5"/>
          <p:cNvSpPr>
            <a:spLocks noGrp="1"/>
          </p:cNvSpPr>
          <p:nvPr>
            <p:ph type="body" sz="quarter" idx="12"/>
          </p:nvPr>
        </p:nvSpPr>
        <p:spPr>
          <a:xfrm>
            <a:off x="430242" y="1274733"/>
            <a:ext cx="7371097" cy="3109912"/>
          </a:xfrm>
        </p:spPr>
        <p:txBody>
          <a:bodyPr anchor="ctr"/>
          <a:lstStyle>
            <a:lvl1pPr marL="0" indent="0">
              <a:buNone/>
              <a:defRPr sz="3780" spc="-180" baseline="0">
                <a:solidFill>
                  <a:schemeClr val="bg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5" name="Rectangle 18"/>
          <p:cNvSpPr/>
          <p:nvPr userDrawn="1"/>
        </p:nvSpPr>
        <p:spPr>
          <a:xfrm>
            <a:off x="0" y="323850"/>
            <a:ext cx="1728788" cy="425450"/>
          </a:xfrm>
          <a:prstGeom prst="rect">
            <a:avLst/>
          </a:prstGeom>
          <a:solidFill>
            <a:srgbClr val="F4C41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TextBox 10"/>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7" name="Group 12"/>
          <p:cNvGrpSpPr>
            <a:grpSpLocks/>
          </p:cNvGrpSpPr>
          <p:nvPr userDrawn="1"/>
        </p:nvGrpSpPr>
        <p:grpSpPr bwMode="auto">
          <a:xfrm>
            <a:off x="430213" y="5014913"/>
            <a:ext cx="2840037" cy="327025"/>
            <a:chOff x="430241" y="5014556"/>
            <a:chExt cx="2839733" cy="327268"/>
          </a:xfrm>
        </p:grpSpPr>
        <p:pic>
          <p:nvPicPr>
            <p:cNvPr id="8" name="Picture 15"/>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9" name="TextBox 16"/>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20"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tx1"/>
                </a:solidFill>
              </a:defRPr>
            </a:lvl1pPr>
          </a:lstStyle>
          <a:p>
            <a:pPr lvl="0"/>
            <a:r>
              <a:rPr lang="en-US"/>
              <a:t>Click to edit Master text styles</a:t>
            </a:r>
          </a:p>
        </p:txBody>
      </p:sp>
      <p:sp>
        <p:nvSpPr>
          <p:cNvPr id="21" name="Text Placeholder 17"/>
          <p:cNvSpPr>
            <a:spLocks noGrp="1"/>
          </p:cNvSpPr>
          <p:nvPr>
            <p:ph type="body" sz="quarter" idx="11"/>
          </p:nvPr>
        </p:nvSpPr>
        <p:spPr>
          <a:xfrm>
            <a:off x="3761773" y="439209"/>
            <a:ext cx="4959530" cy="259804"/>
          </a:xfrm>
        </p:spPr>
        <p:txBody>
          <a:bodyPr/>
          <a:lstStyle>
            <a:lvl1pPr marL="0" indent="0" algn="r">
              <a:buNone/>
              <a:defRPr sz="1170" baseline="0">
                <a:solidFill>
                  <a:schemeClr val="tx1"/>
                </a:solidFill>
              </a:defRPr>
            </a:lvl1pPr>
          </a:lstStyle>
          <a:p>
            <a:pPr lvl="0"/>
            <a:r>
              <a:rPr lang="en-US"/>
              <a:t>Click to edit Master text styles</a:t>
            </a:r>
          </a:p>
        </p:txBody>
      </p:sp>
      <p:sp>
        <p:nvSpPr>
          <p:cNvPr id="15" name="Picture Placeholder 2"/>
          <p:cNvSpPr>
            <a:spLocks noGrp="1"/>
          </p:cNvSpPr>
          <p:nvPr>
            <p:ph type="pic" sz="quarter" idx="12"/>
          </p:nvPr>
        </p:nvSpPr>
        <p:spPr>
          <a:xfrm>
            <a:off x="506995" y="1050203"/>
            <a:ext cx="8110964" cy="3703496"/>
          </a:xfrm>
          <a:noFill/>
          <a:ln>
            <a:noFill/>
          </a:ln>
        </p:spPr>
        <p:txBody>
          <a:bodyPr anchor="ctr"/>
          <a:lstStyle>
            <a:lvl1pPr marL="0" indent="0" algn="ctr">
              <a:lnSpc>
                <a:spcPct val="140000"/>
              </a:lnSpc>
              <a:buNone/>
              <a:defRPr sz="1440" b="0" i="1" baseline="0">
                <a:solidFill>
                  <a:schemeClr val="bg1">
                    <a:lumMod val="50000"/>
                  </a:schemeClr>
                </a:solidFill>
                <a:latin typeface="Source Sans Pro Light" charset="0"/>
                <a:ea typeface="Source Sans Pro Light" charset="0"/>
                <a:cs typeface="Source Sans Pro Light" charset="0"/>
              </a:defRPr>
            </a:lvl1pPr>
          </a:lstStyle>
          <a:p>
            <a:pPr lvl="0"/>
            <a:r>
              <a:rPr lang="en-US" noProof="0"/>
              <a:t>Click icon to add picture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Slide (Inverted)">
    <p:spTree>
      <p:nvGrpSpPr>
        <p:cNvPr id="1" name=""/>
        <p:cNvGrpSpPr/>
        <p:nvPr/>
      </p:nvGrpSpPr>
      <p:grpSpPr>
        <a:xfrm>
          <a:off x="0" y="0"/>
          <a:ext cx="0" cy="0"/>
          <a:chOff x="0" y="0"/>
          <a:chExt cx="0" cy="0"/>
        </a:xfrm>
      </p:grpSpPr>
      <p:sp>
        <p:nvSpPr>
          <p:cNvPr id="5" name="Rectangle 18"/>
          <p:cNvSpPr/>
          <p:nvPr userDrawn="1"/>
        </p:nvSpPr>
        <p:spPr>
          <a:xfrm>
            <a:off x="0" y="323850"/>
            <a:ext cx="1728788" cy="425450"/>
          </a:xfrm>
          <a:prstGeom prst="rect">
            <a:avLst/>
          </a:prstGeom>
          <a:solidFill>
            <a:srgbClr val="F4C41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Rectangle 4"/>
          <p:cNvSpPr/>
          <p:nvPr userDrawn="1"/>
        </p:nvSpPr>
        <p:spPr>
          <a:xfrm>
            <a:off x="506413" y="1050925"/>
            <a:ext cx="8112125" cy="37020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7" name="TextBox 12"/>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8" name="Group 16"/>
          <p:cNvGrpSpPr>
            <a:grpSpLocks/>
          </p:cNvGrpSpPr>
          <p:nvPr userDrawn="1"/>
        </p:nvGrpSpPr>
        <p:grpSpPr bwMode="auto">
          <a:xfrm>
            <a:off x="430213" y="5014913"/>
            <a:ext cx="2840037" cy="327025"/>
            <a:chOff x="430241" y="5014556"/>
            <a:chExt cx="2839733" cy="327268"/>
          </a:xfrm>
        </p:grpSpPr>
        <p:pic>
          <p:nvPicPr>
            <p:cNvPr id="9" name="Picture 17"/>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10" name="TextBox 21"/>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20"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tx1"/>
                </a:solidFill>
              </a:defRPr>
            </a:lvl1pPr>
          </a:lstStyle>
          <a:p>
            <a:pPr lvl="0"/>
            <a:r>
              <a:rPr lang="en-US"/>
              <a:t>Click to edit Master text styles</a:t>
            </a:r>
          </a:p>
        </p:txBody>
      </p:sp>
      <p:sp>
        <p:nvSpPr>
          <p:cNvPr id="21" name="Text Placeholder 17"/>
          <p:cNvSpPr>
            <a:spLocks noGrp="1"/>
          </p:cNvSpPr>
          <p:nvPr>
            <p:ph type="body" sz="quarter" idx="11"/>
          </p:nvPr>
        </p:nvSpPr>
        <p:spPr>
          <a:xfrm>
            <a:off x="3854371" y="439209"/>
            <a:ext cx="4866932" cy="259804"/>
          </a:xfrm>
        </p:spPr>
        <p:txBody>
          <a:bodyPr/>
          <a:lstStyle>
            <a:lvl1pPr marL="0" indent="0" algn="r">
              <a:buNone/>
              <a:defRPr sz="1170" baseline="0">
                <a:solidFill>
                  <a:schemeClr val="tx1"/>
                </a:solidFill>
              </a:defRPr>
            </a:lvl1pPr>
          </a:lstStyle>
          <a:p>
            <a:pPr lvl="0"/>
            <a:r>
              <a:rPr lang="en-US"/>
              <a:t>Click to edit Master text styles</a:t>
            </a:r>
          </a:p>
        </p:txBody>
      </p:sp>
      <p:sp>
        <p:nvSpPr>
          <p:cNvPr id="16" name="Picture Placeholder 2"/>
          <p:cNvSpPr>
            <a:spLocks noGrp="1"/>
          </p:cNvSpPr>
          <p:nvPr>
            <p:ph type="pic" sz="quarter" idx="12"/>
          </p:nvPr>
        </p:nvSpPr>
        <p:spPr>
          <a:xfrm>
            <a:off x="506995" y="1050203"/>
            <a:ext cx="8110964" cy="3703496"/>
          </a:xfrm>
          <a:noFill/>
          <a:ln>
            <a:noFill/>
          </a:ln>
        </p:spPr>
        <p:txBody>
          <a:bodyPr anchor="ctr"/>
          <a:lstStyle>
            <a:lvl1pPr marL="0" indent="0" algn="ctr">
              <a:lnSpc>
                <a:spcPct val="140000"/>
              </a:lnSpc>
              <a:buNone/>
              <a:defRPr sz="1440" b="0" i="1" baseline="0">
                <a:solidFill>
                  <a:schemeClr val="bg1">
                    <a:lumMod val="50000"/>
                  </a:schemeClr>
                </a:solidFill>
                <a:latin typeface="Source Sans Pro Light" charset="0"/>
                <a:ea typeface="Source Sans Pro Light" charset="0"/>
                <a:cs typeface="Source Sans Pro Light" charset="0"/>
              </a:defRPr>
            </a:lvl1pPr>
          </a:lstStyle>
          <a:p>
            <a:pPr lvl="0"/>
            <a:r>
              <a:rPr lang="en-US" noProof="0"/>
              <a:t>Click icon to add picture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srcRect/>
          <a:stretch>
            <a:fillRect/>
          </a:stretch>
        </p:blipFill>
        <p:spPr bwMode="auto">
          <a:xfrm>
            <a:off x="0" y="0"/>
            <a:ext cx="9144000" cy="5715000"/>
          </a:xfrm>
          <a:prstGeom prst="rect">
            <a:avLst/>
          </a:prstGeom>
          <a:noFill/>
          <a:ln w="9525">
            <a:noFill/>
            <a:miter lim="800000"/>
            <a:headEnd/>
            <a:tailEnd/>
          </a:ln>
        </p:spPr>
      </p:pic>
      <p:sp>
        <p:nvSpPr>
          <p:cNvPr id="6" name="TextBox 13"/>
          <p:cNvSpPr txBox="1"/>
          <p:nvPr userDrawn="1"/>
        </p:nvSpPr>
        <p:spPr>
          <a:xfrm>
            <a:off x="6286500" y="3951288"/>
            <a:ext cx="982663" cy="203200"/>
          </a:xfrm>
          <a:prstGeom prst="rect">
            <a:avLst/>
          </a:prstGeom>
          <a:noFill/>
        </p:spPr>
        <p:txBody>
          <a:bodyPr>
            <a:spAutoFit/>
          </a:bodyPr>
          <a:lstStyle/>
          <a:p>
            <a:pPr algn="ctr" defTabSz="822846" fontAlgn="auto">
              <a:spcBef>
                <a:spcPts val="0"/>
              </a:spcBef>
              <a:spcAft>
                <a:spcPts val="0"/>
              </a:spcAft>
              <a:defRPr/>
            </a:pPr>
            <a:r>
              <a:rPr lang="en-US" sz="720" b="1">
                <a:solidFill>
                  <a:prstClr val="black">
                    <a:lumMod val="50000"/>
                    <a:lumOff val="50000"/>
                  </a:prstClr>
                </a:solidFill>
                <a:latin typeface="Montserrat" charset="0"/>
                <a:ea typeface="Montserrat" charset="0"/>
                <a:cs typeface="Montserrat" charset="0"/>
              </a:rPr>
              <a:t>Presented to</a:t>
            </a:r>
          </a:p>
        </p:txBody>
      </p:sp>
      <p:sp>
        <p:nvSpPr>
          <p:cNvPr id="7" name="TextBox 14"/>
          <p:cNvSpPr txBox="1"/>
          <p:nvPr userDrawn="1"/>
        </p:nvSpPr>
        <p:spPr>
          <a:xfrm>
            <a:off x="7718425" y="3951288"/>
            <a:ext cx="981075" cy="203200"/>
          </a:xfrm>
          <a:prstGeom prst="rect">
            <a:avLst/>
          </a:prstGeom>
          <a:noFill/>
        </p:spPr>
        <p:txBody>
          <a:bodyPr>
            <a:spAutoFit/>
          </a:bodyPr>
          <a:lstStyle/>
          <a:p>
            <a:pPr algn="ctr" defTabSz="822846" fontAlgn="auto">
              <a:spcBef>
                <a:spcPts val="0"/>
              </a:spcBef>
              <a:spcAft>
                <a:spcPts val="0"/>
              </a:spcAft>
              <a:defRPr/>
            </a:pPr>
            <a:r>
              <a:rPr lang="en-US" sz="720" b="1">
                <a:solidFill>
                  <a:prstClr val="black">
                    <a:lumMod val="50000"/>
                    <a:lumOff val="50000"/>
                  </a:prstClr>
                </a:solidFill>
                <a:latin typeface="Montserrat" charset="0"/>
                <a:ea typeface="Montserrat" charset="0"/>
                <a:cs typeface="Montserrat" charset="0"/>
              </a:rPr>
              <a:t>Delivered by</a:t>
            </a:r>
          </a:p>
        </p:txBody>
      </p:sp>
      <p:pic>
        <p:nvPicPr>
          <p:cNvPr id="8" name="Picture 16"/>
          <p:cNvPicPr>
            <a:picLocks noChangeAspect="1"/>
          </p:cNvPicPr>
          <p:nvPr userDrawn="1"/>
        </p:nvPicPr>
        <p:blipFill>
          <a:blip r:embed="rId3"/>
          <a:srcRect/>
          <a:stretch>
            <a:fillRect/>
          </a:stretch>
        </p:blipFill>
        <p:spPr bwMode="auto">
          <a:xfrm>
            <a:off x="7662863" y="4154488"/>
            <a:ext cx="1057275" cy="1112837"/>
          </a:xfrm>
          <a:prstGeom prst="rect">
            <a:avLst/>
          </a:prstGeom>
          <a:noFill/>
          <a:ln w="9525">
            <a:noFill/>
            <a:miter lim="800000"/>
            <a:headEnd/>
            <a:tailEnd/>
          </a:ln>
        </p:spPr>
      </p:pic>
      <p:sp>
        <p:nvSpPr>
          <p:cNvPr id="10" name="Text Placeholder 11"/>
          <p:cNvSpPr>
            <a:spLocks noGrp="1"/>
          </p:cNvSpPr>
          <p:nvPr>
            <p:ph type="body" sz="quarter" idx="10"/>
          </p:nvPr>
        </p:nvSpPr>
        <p:spPr>
          <a:xfrm>
            <a:off x="393193" y="3977732"/>
            <a:ext cx="5183187" cy="987425"/>
          </a:xfrm>
        </p:spPr>
        <p:txBody>
          <a:bodyPr>
            <a:noAutofit/>
          </a:bodyPr>
          <a:lstStyle>
            <a:lvl1pPr marL="0" indent="0">
              <a:lnSpc>
                <a:spcPts val="3240"/>
              </a:lnSpc>
              <a:buNone/>
              <a:defRPr sz="3780" spc="-90" baseline="0"/>
            </a:lvl1pPr>
          </a:lstStyle>
          <a:p>
            <a:pPr lvl="0"/>
            <a:r>
              <a:rPr lang="en-US"/>
              <a:t>Click to edit Master text styles</a:t>
            </a:r>
          </a:p>
        </p:txBody>
      </p:sp>
      <p:sp>
        <p:nvSpPr>
          <p:cNvPr id="13" name="Content Placeholder 17"/>
          <p:cNvSpPr>
            <a:spLocks noGrp="1"/>
          </p:cNvSpPr>
          <p:nvPr>
            <p:ph sz="quarter" idx="12"/>
          </p:nvPr>
        </p:nvSpPr>
        <p:spPr>
          <a:xfrm>
            <a:off x="393701" y="5070476"/>
            <a:ext cx="5183188" cy="352425"/>
          </a:xfrm>
        </p:spPr>
        <p:txBody>
          <a:bodyPr>
            <a:noAutofit/>
          </a:bodyPr>
          <a:lstStyle>
            <a:lvl1pPr marL="0" indent="0">
              <a:buNone/>
              <a:defRPr sz="990" b="1" baseline="0">
                <a:solidFill>
                  <a:srgbClr val="F4C415"/>
                </a:solidFill>
                <a:latin typeface="Montserrat" charset="0"/>
                <a:ea typeface="Montserrat" charset="0"/>
                <a:cs typeface="Montserrat" charset="0"/>
              </a:defRPr>
            </a:lvl1pPr>
            <a:lvl2pPr marL="308610" indent="0">
              <a:buNone/>
              <a:defRPr sz="1080" b="1">
                <a:latin typeface="Montserrat" charset="0"/>
                <a:ea typeface="Montserrat" charset="0"/>
                <a:cs typeface="Montserrat" charset="0"/>
              </a:defRPr>
            </a:lvl2pPr>
            <a:lvl3pPr marL="617220" indent="0">
              <a:buNone/>
              <a:defRPr sz="1080" b="1">
                <a:latin typeface="Montserrat" charset="0"/>
                <a:ea typeface="Montserrat" charset="0"/>
                <a:cs typeface="Montserrat" charset="0"/>
              </a:defRPr>
            </a:lvl3pPr>
            <a:lvl4pPr marL="925830" indent="0">
              <a:buNone/>
              <a:defRPr sz="1080" b="1">
                <a:latin typeface="Montserrat" charset="0"/>
                <a:ea typeface="Montserrat" charset="0"/>
                <a:cs typeface="Montserrat" charset="0"/>
              </a:defRPr>
            </a:lvl4pPr>
            <a:lvl5pPr marL="1234440" indent="0">
              <a:buNone/>
              <a:defRPr sz="1080" b="1">
                <a:latin typeface="Montserrat" charset="0"/>
                <a:ea typeface="Montserrat" charset="0"/>
                <a:cs typeface="Montserrat" charset="0"/>
              </a:defRPr>
            </a:lvl5pPr>
          </a:lstStyle>
          <a:p>
            <a:pPr lvl="0"/>
            <a:r>
              <a:rPr lang="en-US"/>
              <a:t>Click to edit Master text styles</a:t>
            </a:r>
          </a:p>
        </p:txBody>
      </p:sp>
      <p:sp>
        <p:nvSpPr>
          <p:cNvPr id="16" name="Picture Placeholder 3"/>
          <p:cNvSpPr>
            <a:spLocks noGrp="1"/>
          </p:cNvSpPr>
          <p:nvPr>
            <p:ph type="pic" sz="quarter" idx="13"/>
          </p:nvPr>
        </p:nvSpPr>
        <p:spPr>
          <a:xfrm>
            <a:off x="6316180" y="4288943"/>
            <a:ext cx="895350" cy="895350"/>
          </a:xfrm>
        </p:spPr>
        <p:txBody>
          <a:bodyPr anchor="ctr"/>
          <a:lstStyle>
            <a:lvl1pPr marL="0" indent="0" algn="ctr">
              <a:buNone/>
              <a:defRPr sz="990" b="0" i="1" baseline="0">
                <a:solidFill>
                  <a:schemeClr val="bg1">
                    <a:lumMod val="50000"/>
                  </a:schemeClr>
                </a:solidFill>
                <a:latin typeface="Source Sans Pro Light" charset="0"/>
                <a:ea typeface="Source Sans Pro Light" charset="0"/>
                <a:cs typeface="Source Sans Pro Light" charset="0"/>
              </a:defRPr>
            </a:lvl1pPr>
          </a:lstStyle>
          <a:p>
            <a:pPr lvl="0"/>
            <a:r>
              <a:rPr lang="en-US" noProof="0"/>
              <a:t>Click icon to add picture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5" name="Rectangle 12"/>
          <p:cNvSpPr/>
          <p:nvPr userDrawn="1"/>
        </p:nvSpPr>
        <p:spPr>
          <a:xfrm>
            <a:off x="0" y="323850"/>
            <a:ext cx="2746375" cy="425450"/>
          </a:xfrm>
          <a:prstGeom prst="rect">
            <a:avLst/>
          </a:prstGeom>
          <a:solidFill>
            <a:srgbClr val="F4C41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TextBox 10"/>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7" name="Group 11"/>
          <p:cNvGrpSpPr>
            <a:grpSpLocks/>
          </p:cNvGrpSpPr>
          <p:nvPr userDrawn="1"/>
        </p:nvGrpSpPr>
        <p:grpSpPr bwMode="auto">
          <a:xfrm>
            <a:off x="430213" y="5014913"/>
            <a:ext cx="2840037" cy="327025"/>
            <a:chOff x="430241" y="5014556"/>
            <a:chExt cx="2839733" cy="327268"/>
          </a:xfrm>
        </p:grpSpPr>
        <p:pic>
          <p:nvPicPr>
            <p:cNvPr id="8" name="Picture 15"/>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9" name="TextBox 17"/>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14"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tx1"/>
                </a:solidFill>
              </a:defRPr>
            </a:lvl1pPr>
          </a:lstStyle>
          <a:p>
            <a:pPr lvl="0"/>
            <a:r>
              <a:rPr lang="en-US"/>
              <a:t>Click to edit Master text styles</a:t>
            </a:r>
          </a:p>
        </p:txBody>
      </p:sp>
      <p:sp>
        <p:nvSpPr>
          <p:cNvPr id="17" name="Text Placeholder 17"/>
          <p:cNvSpPr>
            <a:spLocks noGrp="1"/>
          </p:cNvSpPr>
          <p:nvPr>
            <p:ph type="body" sz="quarter" idx="11"/>
          </p:nvPr>
        </p:nvSpPr>
        <p:spPr>
          <a:xfrm>
            <a:off x="4178462" y="439208"/>
            <a:ext cx="4542841" cy="309570"/>
          </a:xfrm>
        </p:spPr>
        <p:txBody>
          <a:bodyPr/>
          <a:lstStyle>
            <a:lvl1pPr marL="0" indent="0" algn="r">
              <a:buNone/>
              <a:defRPr sz="1170" baseline="0">
                <a:solidFill>
                  <a:schemeClr val="tx1"/>
                </a:solidFill>
              </a:defRPr>
            </a:lvl1pPr>
          </a:lstStyle>
          <a:p>
            <a:pPr lvl="0"/>
            <a:r>
              <a:rPr lang="en-US"/>
              <a:t>Click to edit Master text styles</a:t>
            </a:r>
          </a:p>
        </p:txBody>
      </p:sp>
      <p:sp>
        <p:nvSpPr>
          <p:cNvPr id="19" name="Content Placeholder 2"/>
          <p:cNvSpPr>
            <a:spLocks noGrp="1"/>
          </p:cNvSpPr>
          <p:nvPr>
            <p:ph idx="1"/>
          </p:nvPr>
        </p:nvSpPr>
        <p:spPr>
          <a:xfrm>
            <a:off x="430241" y="1195057"/>
            <a:ext cx="8291061" cy="3340729"/>
          </a:xfrm>
        </p:spPr>
        <p:txBody>
          <a:bodyPr anchor="t"/>
          <a:lstStyle>
            <a:lvl1pPr marL="0" indent="0">
              <a:lnSpc>
                <a:spcPct val="100000"/>
              </a:lnSpc>
              <a:buFontTx/>
              <a:buNone/>
              <a:defRPr spc="-45"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5" name="TextBox 17"/>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Disaster Recovery</a:t>
            </a:r>
          </a:p>
        </p:txBody>
      </p:sp>
      <p:sp>
        <p:nvSpPr>
          <p:cNvPr id="19" name="Content Placeholder 2"/>
          <p:cNvSpPr>
            <a:spLocks noGrp="1"/>
          </p:cNvSpPr>
          <p:nvPr>
            <p:ph idx="1"/>
          </p:nvPr>
        </p:nvSpPr>
        <p:spPr>
          <a:xfrm>
            <a:off x="522981" y="1233268"/>
            <a:ext cx="8132070" cy="3132786"/>
          </a:xfrm>
          <a:prstGeom prst="rect">
            <a:avLst/>
          </a:prstGeom>
        </p:spPr>
        <p:txBody>
          <a:bodyPr anchor="t"/>
          <a:lstStyle>
            <a:lvl1pPr marL="0" marR="0" indent="0" algn="l" defTabSz="685800" rtl="0" eaLnBrk="1" fontAlgn="auto" latinLnBrk="0" hangingPunct="1">
              <a:lnSpc>
                <a:spcPct val="100000"/>
              </a:lnSpc>
              <a:spcBef>
                <a:spcPts val="750"/>
              </a:spcBef>
              <a:spcAft>
                <a:spcPts val="0"/>
              </a:spcAft>
              <a:buClrTx/>
              <a:buSzTx/>
              <a:buFontTx/>
              <a:buNone/>
              <a:tabLst/>
              <a:defRPr sz="1800" b="0" i="0" spc="-50" baseline="0">
                <a:solidFill>
                  <a:schemeClr val="tx1"/>
                </a:solidFill>
                <a:latin typeface="Source Sans Pro Light" charset="0"/>
                <a:ea typeface="Source Sans Pro Light" charset="0"/>
                <a:cs typeface="Source Sans Pro 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7"/>
          <p:cNvSpPr>
            <a:spLocks noGrp="1"/>
          </p:cNvSpPr>
          <p:nvPr>
            <p:ph type="body" sz="quarter" idx="10"/>
          </p:nvPr>
        </p:nvSpPr>
        <p:spPr>
          <a:xfrm>
            <a:off x="437826" y="377846"/>
            <a:ext cx="2319103" cy="263390"/>
          </a:xfrm>
          <a:prstGeom prst="rect">
            <a:avLst/>
          </a:prstGeom>
        </p:spPr>
        <p:txBody>
          <a:bodyPr>
            <a:normAutofit/>
          </a:bodyPr>
          <a:lstStyle>
            <a:lvl1pPr marL="0" indent="0">
              <a:buNone/>
              <a:defRPr sz="1300" b="1" i="0" baseline="0">
                <a:solidFill>
                  <a:schemeClr val="tx1">
                    <a:lumMod val="85000"/>
                    <a:lumOff val="15000"/>
                  </a:schemeClr>
                </a:solidFill>
                <a:latin typeface="Gilroy ExtraBold" charset="0"/>
                <a:ea typeface="Gilroy ExtraBold" charset="0"/>
                <a:cs typeface="Gilroy ExtraBold" charset="0"/>
              </a:defRPr>
            </a:lvl1pPr>
          </a:lstStyle>
          <a:p>
            <a:pPr lvl="0"/>
            <a:r>
              <a:rPr lang="en-US" dirty="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in Slide (Colour)">
    <p:bg>
      <p:bgPr>
        <a:solidFill>
          <a:srgbClr val="F4C415"/>
        </a:solidFill>
        <a:effectLst/>
      </p:bgPr>
    </p:bg>
    <p:spTree>
      <p:nvGrpSpPr>
        <p:cNvPr id="1" name=""/>
        <p:cNvGrpSpPr/>
        <p:nvPr/>
      </p:nvGrpSpPr>
      <p:grpSpPr>
        <a:xfrm>
          <a:off x="0" y="0"/>
          <a:ext cx="0" cy="0"/>
          <a:chOff x="0" y="0"/>
          <a:chExt cx="0" cy="0"/>
        </a:xfrm>
      </p:grpSpPr>
      <p:sp>
        <p:nvSpPr>
          <p:cNvPr id="5" name="Rectangle 8"/>
          <p:cNvSpPr/>
          <p:nvPr userDrawn="1"/>
        </p:nvSpPr>
        <p:spPr>
          <a:xfrm>
            <a:off x="0" y="323850"/>
            <a:ext cx="1728788" cy="42545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TextBox 13"/>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black"/>
                </a:solidFill>
                <a:latin typeface="Gilroy ExtraBold" charset="0"/>
                <a:ea typeface="Gilroy ExtraBold" charset="0"/>
                <a:cs typeface="Gilroy ExtraBold" charset="0"/>
              </a:rPr>
              <a:t>RM Integris Insights Meet Up</a:t>
            </a:r>
          </a:p>
        </p:txBody>
      </p:sp>
      <p:grpSp>
        <p:nvGrpSpPr>
          <p:cNvPr id="7" name="Group 14"/>
          <p:cNvGrpSpPr>
            <a:grpSpLocks/>
          </p:cNvGrpSpPr>
          <p:nvPr userDrawn="1"/>
        </p:nvGrpSpPr>
        <p:grpSpPr bwMode="auto">
          <a:xfrm>
            <a:off x="430213" y="5014913"/>
            <a:ext cx="2840037" cy="327025"/>
            <a:chOff x="430241" y="5014556"/>
            <a:chExt cx="2839733" cy="327268"/>
          </a:xfrm>
        </p:grpSpPr>
        <p:pic>
          <p:nvPicPr>
            <p:cNvPr id="8" name="Picture 15"/>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9" name="TextBox 18"/>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18"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10" name="Text Placeholder 17"/>
          <p:cNvSpPr>
            <a:spLocks noGrp="1"/>
          </p:cNvSpPr>
          <p:nvPr>
            <p:ph type="body" sz="quarter" idx="11"/>
          </p:nvPr>
        </p:nvSpPr>
        <p:spPr>
          <a:xfrm>
            <a:off x="3599728" y="439208"/>
            <a:ext cx="5121575" cy="309570"/>
          </a:xfrm>
        </p:spPr>
        <p:txBody>
          <a:bodyPr/>
          <a:lstStyle>
            <a:lvl1pPr marL="0" indent="0" algn="r">
              <a:buNone/>
              <a:defRPr sz="1170" baseline="0">
                <a:solidFill>
                  <a:schemeClr val="tx1"/>
                </a:solidFill>
              </a:defRPr>
            </a:lvl1pPr>
          </a:lstStyle>
          <a:p>
            <a:pPr lvl="0"/>
            <a:r>
              <a:rPr lang="en-US"/>
              <a:t>Click to edit Master text styles</a:t>
            </a:r>
          </a:p>
        </p:txBody>
      </p:sp>
      <p:sp>
        <p:nvSpPr>
          <p:cNvPr id="20" name="Content Placeholder 2"/>
          <p:cNvSpPr>
            <a:spLocks noGrp="1"/>
          </p:cNvSpPr>
          <p:nvPr>
            <p:ph idx="1"/>
          </p:nvPr>
        </p:nvSpPr>
        <p:spPr>
          <a:xfrm>
            <a:off x="430241" y="1195057"/>
            <a:ext cx="8291061" cy="3340729"/>
          </a:xfrm>
        </p:spPr>
        <p:txBody>
          <a:bodyPr anchor="t"/>
          <a:lstStyle>
            <a:lvl1pPr marL="0" indent="0">
              <a:lnSpc>
                <a:spcPct val="100000"/>
              </a:lnSpc>
              <a:buFontTx/>
              <a:buNone/>
              <a:defRPr spc="-45"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s">
    <p:bg>
      <p:bgPr>
        <a:solidFill>
          <a:srgbClr val="F4C415"/>
        </a:solidFill>
        <a:effectLst/>
      </p:bgPr>
    </p:bg>
    <p:spTree>
      <p:nvGrpSpPr>
        <p:cNvPr id="1" name=""/>
        <p:cNvGrpSpPr/>
        <p:nvPr/>
      </p:nvGrpSpPr>
      <p:grpSpPr>
        <a:xfrm>
          <a:off x="0" y="0"/>
          <a:ext cx="0" cy="0"/>
          <a:chOff x="0" y="0"/>
          <a:chExt cx="0" cy="0"/>
        </a:xfrm>
      </p:grpSpPr>
      <p:sp>
        <p:nvSpPr>
          <p:cNvPr id="4" name="TextBox 7"/>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black"/>
                </a:solidFill>
                <a:latin typeface="Gilroy ExtraBold" charset="0"/>
                <a:ea typeface="Gilroy ExtraBold" charset="0"/>
                <a:cs typeface="Gilroy ExtraBold" charset="0"/>
              </a:rPr>
              <a:t>RM Integris Insights Meet Up</a:t>
            </a:r>
          </a:p>
        </p:txBody>
      </p:sp>
      <p:grpSp>
        <p:nvGrpSpPr>
          <p:cNvPr id="5" name="Group 11"/>
          <p:cNvGrpSpPr>
            <a:grpSpLocks/>
          </p:cNvGrpSpPr>
          <p:nvPr userDrawn="1"/>
        </p:nvGrpSpPr>
        <p:grpSpPr bwMode="auto">
          <a:xfrm>
            <a:off x="430213" y="5014913"/>
            <a:ext cx="2840037" cy="327025"/>
            <a:chOff x="430241" y="5014556"/>
            <a:chExt cx="2839733" cy="327268"/>
          </a:xfrm>
        </p:grpSpPr>
        <p:pic>
          <p:nvPicPr>
            <p:cNvPr id="7" name="Picture 14"/>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8" name="TextBox 15"/>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6" name="Text Placeholder 5"/>
          <p:cNvSpPr>
            <a:spLocks noGrp="1"/>
          </p:cNvSpPr>
          <p:nvPr>
            <p:ph type="body" sz="quarter" idx="12"/>
          </p:nvPr>
        </p:nvSpPr>
        <p:spPr>
          <a:xfrm>
            <a:off x="407092" y="2210763"/>
            <a:ext cx="7371097" cy="999780"/>
          </a:xfrm>
        </p:spPr>
        <p:txBody>
          <a:bodyPr anchor="ctr"/>
          <a:lstStyle>
            <a:lvl1pPr marL="0" indent="0">
              <a:buNone/>
              <a:defRPr sz="5760" u="sng" spc="-360" baseline="0">
                <a:solidFill>
                  <a:schemeClr val="bg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
        <p:nvSpPr>
          <p:cNvPr id="10" name="Text Placeholder 5"/>
          <p:cNvSpPr>
            <a:spLocks noGrp="1"/>
          </p:cNvSpPr>
          <p:nvPr>
            <p:ph type="body" sz="quarter" idx="13"/>
          </p:nvPr>
        </p:nvSpPr>
        <p:spPr>
          <a:xfrm>
            <a:off x="407091" y="1720744"/>
            <a:ext cx="7371097" cy="487366"/>
          </a:xfrm>
        </p:spPr>
        <p:txBody>
          <a:bodyPr anchor="ctr"/>
          <a:lstStyle>
            <a:lvl1pPr marL="0" indent="0">
              <a:buNone/>
              <a:defRPr sz="1620" spc="-45" baseline="0">
                <a:solidFill>
                  <a:schemeClr val="tx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5" name="Rectangle 14"/>
          <p:cNvSpPr/>
          <p:nvPr userDrawn="1"/>
        </p:nvSpPr>
        <p:spPr>
          <a:xfrm>
            <a:off x="0" y="323850"/>
            <a:ext cx="1728788" cy="425450"/>
          </a:xfrm>
          <a:prstGeom prst="rect">
            <a:avLst/>
          </a:prstGeom>
          <a:solidFill>
            <a:srgbClr val="F4C41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7" name="TextBox 11"/>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8" name="Group 17"/>
          <p:cNvGrpSpPr>
            <a:grpSpLocks/>
          </p:cNvGrpSpPr>
          <p:nvPr userDrawn="1"/>
        </p:nvGrpSpPr>
        <p:grpSpPr bwMode="auto">
          <a:xfrm>
            <a:off x="430213" y="5014913"/>
            <a:ext cx="2840037" cy="327025"/>
            <a:chOff x="430241" y="5014556"/>
            <a:chExt cx="2839733" cy="327268"/>
          </a:xfrm>
        </p:grpSpPr>
        <p:pic>
          <p:nvPicPr>
            <p:cNvPr id="9" name="Picture 18"/>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10" name="TextBox 19"/>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16"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tx1"/>
                </a:solidFill>
              </a:defRPr>
            </a:lvl1pPr>
          </a:lstStyle>
          <a:p>
            <a:pPr lvl="0"/>
            <a:r>
              <a:rPr lang="en-US"/>
              <a:t>Click to edit Master text styles</a:t>
            </a:r>
          </a:p>
        </p:txBody>
      </p:sp>
      <p:sp>
        <p:nvSpPr>
          <p:cNvPr id="17" name="Text Placeholder 17"/>
          <p:cNvSpPr>
            <a:spLocks noGrp="1"/>
          </p:cNvSpPr>
          <p:nvPr>
            <p:ph type="body" sz="quarter" idx="11"/>
          </p:nvPr>
        </p:nvSpPr>
        <p:spPr>
          <a:xfrm>
            <a:off x="3507130" y="439208"/>
            <a:ext cx="5214173" cy="291638"/>
          </a:xfrm>
        </p:spPr>
        <p:txBody>
          <a:bodyPr/>
          <a:lstStyle>
            <a:lvl1pPr marL="0" indent="0" algn="r">
              <a:buNone/>
              <a:defRPr sz="1170" baseline="0">
                <a:solidFill>
                  <a:schemeClr val="tx1"/>
                </a:solidFill>
              </a:defRPr>
            </a:lvl1pPr>
          </a:lstStyle>
          <a:p>
            <a:pPr lvl="0"/>
            <a:r>
              <a:rPr lang="en-US"/>
              <a:t>Click to edit Master text styles</a:t>
            </a:r>
          </a:p>
        </p:txBody>
      </p:sp>
      <p:sp>
        <p:nvSpPr>
          <p:cNvPr id="6" name="Text Placeholder 5"/>
          <p:cNvSpPr>
            <a:spLocks noGrp="1"/>
          </p:cNvSpPr>
          <p:nvPr>
            <p:ph type="body" sz="quarter" idx="12"/>
          </p:nvPr>
        </p:nvSpPr>
        <p:spPr>
          <a:xfrm>
            <a:off x="430242" y="1317745"/>
            <a:ext cx="7371097" cy="3109912"/>
          </a:xfrm>
        </p:spPr>
        <p:txBody>
          <a:bodyPr anchor="ctr"/>
          <a:lstStyle>
            <a:lvl1pPr marL="0" indent="0">
              <a:buNone/>
              <a:defRPr sz="3780" spc="-180" baseline="0">
                <a:solidFill>
                  <a:schemeClr val="tx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Colour)">
    <p:bg>
      <p:bgPr>
        <a:solidFill>
          <a:srgbClr val="F4C415"/>
        </a:solidFill>
        <a:effectLst/>
      </p:bgPr>
    </p:bg>
    <p:spTree>
      <p:nvGrpSpPr>
        <p:cNvPr id="1" name=""/>
        <p:cNvGrpSpPr/>
        <p:nvPr/>
      </p:nvGrpSpPr>
      <p:grpSpPr>
        <a:xfrm>
          <a:off x="0" y="0"/>
          <a:ext cx="0" cy="0"/>
          <a:chOff x="0" y="0"/>
          <a:chExt cx="0" cy="0"/>
        </a:xfrm>
      </p:grpSpPr>
      <p:sp>
        <p:nvSpPr>
          <p:cNvPr id="5" name="Rectangle 14"/>
          <p:cNvSpPr/>
          <p:nvPr userDrawn="1"/>
        </p:nvSpPr>
        <p:spPr>
          <a:xfrm>
            <a:off x="0" y="323850"/>
            <a:ext cx="1728788" cy="42545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7" name="TextBox 11"/>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black"/>
                </a:solidFill>
                <a:latin typeface="Gilroy ExtraBold" charset="0"/>
                <a:ea typeface="Gilroy ExtraBold" charset="0"/>
                <a:cs typeface="Gilroy ExtraBold" charset="0"/>
              </a:rPr>
              <a:t>RM Integris Insights Meet Up</a:t>
            </a:r>
          </a:p>
        </p:txBody>
      </p:sp>
      <p:grpSp>
        <p:nvGrpSpPr>
          <p:cNvPr id="8" name="Group 17"/>
          <p:cNvGrpSpPr>
            <a:grpSpLocks/>
          </p:cNvGrpSpPr>
          <p:nvPr userDrawn="1"/>
        </p:nvGrpSpPr>
        <p:grpSpPr bwMode="auto">
          <a:xfrm>
            <a:off x="430213" y="5014913"/>
            <a:ext cx="2840037" cy="327025"/>
            <a:chOff x="430241" y="5014556"/>
            <a:chExt cx="2839733" cy="327268"/>
          </a:xfrm>
        </p:grpSpPr>
        <p:pic>
          <p:nvPicPr>
            <p:cNvPr id="9" name="Picture 18"/>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10" name="TextBox 19"/>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16"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17" name="Text Placeholder 17"/>
          <p:cNvSpPr>
            <a:spLocks noGrp="1"/>
          </p:cNvSpPr>
          <p:nvPr>
            <p:ph type="body" sz="quarter" idx="11"/>
          </p:nvPr>
        </p:nvSpPr>
        <p:spPr>
          <a:xfrm>
            <a:off x="3368234" y="439208"/>
            <a:ext cx="5353069" cy="309570"/>
          </a:xfrm>
        </p:spPr>
        <p:txBody>
          <a:bodyPr/>
          <a:lstStyle>
            <a:lvl1pPr marL="0" indent="0" algn="r">
              <a:buNone/>
              <a:defRPr sz="1170" baseline="0">
                <a:solidFill>
                  <a:schemeClr val="tx1"/>
                </a:solidFill>
              </a:defRPr>
            </a:lvl1pPr>
          </a:lstStyle>
          <a:p>
            <a:pPr lvl="0"/>
            <a:r>
              <a:rPr lang="en-US"/>
              <a:t>Click to edit Master text styles</a:t>
            </a:r>
          </a:p>
        </p:txBody>
      </p:sp>
      <p:sp>
        <p:nvSpPr>
          <p:cNvPr id="6" name="Text Placeholder 5"/>
          <p:cNvSpPr>
            <a:spLocks noGrp="1"/>
          </p:cNvSpPr>
          <p:nvPr>
            <p:ph type="body" sz="quarter" idx="12"/>
          </p:nvPr>
        </p:nvSpPr>
        <p:spPr>
          <a:xfrm>
            <a:off x="430242" y="1274733"/>
            <a:ext cx="7371097" cy="3109912"/>
          </a:xfrm>
        </p:spPr>
        <p:txBody>
          <a:bodyPr anchor="ctr"/>
          <a:lstStyle>
            <a:lvl1pPr marL="0" indent="0">
              <a:buNone/>
              <a:defRPr sz="3780" spc="-180" baseline="0">
                <a:solidFill>
                  <a:schemeClr val="bg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5" name="Rectangle 18"/>
          <p:cNvSpPr/>
          <p:nvPr userDrawn="1"/>
        </p:nvSpPr>
        <p:spPr>
          <a:xfrm>
            <a:off x="0" y="323850"/>
            <a:ext cx="1728788" cy="425450"/>
          </a:xfrm>
          <a:prstGeom prst="rect">
            <a:avLst/>
          </a:prstGeom>
          <a:solidFill>
            <a:srgbClr val="F4C41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TextBox 10"/>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7" name="Group 12"/>
          <p:cNvGrpSpPr>
            <a:grpSpLocks/>
          </p:cNvGrpSpPr>
          <p:nvPr userDrawn="1"/>
        </p:nvGrpSpPr>
        <p:grpSpPr bwMode="auto">
          <a:xfrm>
            <a:off x="430213" y="5014913"/>
            <a:ext cx="2840037" cy="327025"/>
            <a:chOff x="430241" y="5014556"/>
            <a:chExt cx="2839733" cy="327268"/>
          </a:xfrm>
        </p:grpSpPr>
        <p:pic>
          <p:nvPicPr>
            <p:cNvPr id="8" name="Picture 15"/>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9" name="TextBox 16"/>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20"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tx1"/>
                </a:solidFill>
              </a:defRPr>
            </a:lvl1pPr>
          </a:lstStyle>
          <a:p>
            <a:pPr lvl="0"/>
            <a:r>
              <a:rPr lang="en-US"/>
              <a:t>Click to edit Master text styles</a:t>
            </a:r>
          </a:p>
        </p:txBody>
      </p:sp>
      <p:sp>
        <p:nvSpPr>
          <p:cNvPr id="21" name="Text Placeholder 17"/>
          <p:cNvSpPr>
            <a:spLocks noGrp="1"/>
          </p:cNvSpPr>
          <p:nvPr>
            <p:ph type="body" sz="quarter" idx="11"/>
          </p:nvPr>
        </p:nvSpPr>
        <p:spPr>
          <a:xfrm>
            <a:off x="3761773" y="439209"/>
            <a:ext cx="4959530" cy="259804"/>
          </a:xfrm>
        </p:spPr>
        <p:txBody>
          <a:bodyPr/>
          <a:lstStyle>
            <a:lvl1pPr marL="0" indent="0" algn="r">
              <a:buNone/>
              <a:defRPr sz="1170" baseline="0">
                <a:solidFill>
                  <a:schemeClr val="tx1"/>
                </a:solidFill>
              </a:defRPr>
            </a:lvl1pPr>
          </a:lstStyle>
          <a:p>
            <a:pPr lvl="0"/>
            <a:r>
              <a:rPr lang="en-US"/>
              <a:t>Click to edit Master text styles</a:t>
            </a:r>
          </a:p>
        </p:txBody>
      </p:sp>
      <p:sp>
        <p:nvSpPr>
          <p:cNvPr id="15" name="Picture Placeholder 2"/>
          <p:cNvSpPr>
            <a:spLocks noGrp="1"/>
          </p:cNvSpPr>
          <p:nvPr>
            <p:ph type="pic" sz="quarter" idx="12"/>
          </p:nvPr>
        </p:nvSpPr>
        <p:spPr>
          <a:xfrm>
            <a:off x="506995" y="1050203"/>
            <a:ext cx="8110964" cy="3703496"/>
          </a:xfrm>
          <a:noFill/>
          <a:ln>
            <a:noFill/>
          </a:ln>
        </p:spPr>
        <p:txBody>
          <a:bodyPr anchor="ctr"/>
          <a:lstStyle>
            <a:lvl1pPr marL="0" indent="0" algn="ctr">
              <a:lnSpc>
                <a:spcPct val="140000"/>
              </a:lnSpc>
              <a:buNone/>
              <a:defRPr sz="1440" b="0" i="1" baseline="0">
                <a:solidFill>
                  <a:schemeClr val="bg1">
                    <a:lumMod val="50000"/>
                  </a:schemeClr>
                </a:solidFill>
                <a:latin typeface="Source Sans Pro Light" charset="0"/>
                <a:ea typeface="Source Sans Pro Light" charset="0"/>
                <a:cs typeface="Source Sans Pro Light" charset="0"/>
              </a:defRPr>
            </a:lvl1pPr>
          </a:lstStyle>
          <a:p>
            <a:pPr lvl="0"/>
            <a:r>
              <a:rPr lang="en-US" noProof="0"/>
              <a:t>Click icon to add picture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Slide (Inverted)">
    <p:spTree>
      <p:nvGrpSpPr>
        <p:cNvPr id="1" name=""/>
        <p:cNvGrpSpPr/>
        <p:nvPr/>
      </p:nvGrpSpPr>
      <p:grpSpPr>
        <a:xfrm>
          <a:off x="0" y="0"/>
          <a:ext cx="0" cy="0"/>
          <a:chOff x="0" y="0"/>
          <a:chExt cx="0" cy="0"/>
        </a:xfrm>
      </p:grpSpPr>
      <p:sp>
        <p:nvSpPr>
          <p:cNvPr id="5" name="Rectangle 18"/>
          <p:cNvSpPr/>
          <p:nvPr userDrawn="1"/>
        </p:nvSpPr>
        <p:spPr>
          <a:xfrm>
            <a:off x="0" y="323850"/>
            <a:ext cx="1728788" cy="425450"/>
          </a:xfrm>
          <a:prstGeom prst="rect">
            <a:avLst/>
          </a:prstGeom>
          <a:solidFill>
            <a:srgbClr val="F4C41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Rectangle 4"/>
          <p:cNvSpPr/>
          <p:nvPr userDrawn="1"/>
        </p:nvSpPr>
        <p:spPr>
          <a:xfrm>
            <a:off x="506413" y="1050925"/>
            <a:ext cx="8112125" cy="37020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7" name="TextBox 12"/>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8" name="Group 16"/>
          <p:cNvGrpSpPr>
            <a:grpSpLocks/>
          </p:cNvGrpSpPr>
          <p:nvPr userDrawn="1"/>
        </p:nvGrpSpPr>
        <p:grpSpPr bwMode="auto">
          <a:xfrm>
            <a:off x="430213" y="5014913"/>
            <a:ext cx="2840037" cy="327025"/>
            <a:chOff x="430241" y="5014556"/>
            <a:chExt cx="2839733" cy="327268"/>
          </a:xfrm>
        </p:grpSpPr>
        <p:pic>
          <p:nvPicPr>
            <p:cNvPr id="9" name="Picture 17"/>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10" name="TextBox 21"/>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20"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tx1"/>
                </a:solidFill>
              </a:defRPr>
            </a:lvl1pPr>
          </a:lstStyle>
          <a:p>
            <a:pPr lvl="0"/>
            <a:r>
              <a:rPr lang="en-US"/>
              <a:t>Click to edit Master text styles</a:t>
            </a:r>
          </a:p>
        </p:txBody>
      </p:sp>
      <p:sp>
        <p:nvSpPr>
          <p:cNvPr id="21" name="Text Placeholder 17"/>
          <p:cNvSpPr>
            <a:spLocks noGrp="1"/>
          </p:cNvSpPr>
          <p:nvPr>
            <p:ph type="body" sz="quarter" idx="11"/>
          </p:nvPr>
        </p:nvSpPr>
        <p:spPr>
          <a:xfrm>
            <a:off x="3854371" y="439209"/>
            <a:ext cx="4866932" cy="259804"/>
          </a:xfrm>
        </p:spPr>
        <p:txBody>
          <a:bodyPr/>
          <a:lstStyle>
            <a:lvl1pPr marL="0" indent="0" algn="r">
              <a:buNone/>
              <a:defRPr sz="1170" baseline="0">
                <a:solidFill>
                  <a:schemeClr val="tx1"/>
                </a:solidFill>
              </a:defRPr>
            </a:lvl1pPr>
          </a:lstStyle>
          <a:p>
            <a:pPr lvl="0"/>
            <a:r>
              <a:rPr lang="en-US"/>
              <a:t>Click to edit Master text styles</a:t>
            </a:r>
          </a:p>
        </p:txBody>
      </p:sp>
      <p:sp>
        <p:nvSpPr>
          <p:cNvPr id="16" name="Picture Placeholder 2"/>
          <p:cNvSpPr>
            <a:spLocks noGrp="1"/>
          </p:cNvSpPr>
          <p:nvPr>
            <p:ph type="pic" sz="quarter" idx="12"/>
          </p:nvPr>
        </p:nvSpPr>
        <p:spPr>
          <a:xfrm>
            <a:off x="506995" y="1050203"/>
            <a:ext cx="8110964" cy="3703496"/>
          </a:xfrm>
          <a:noFill/>
          <a:ln>
            <a:noFill/>
          </a:ln>
        </p:spPr>
        <p:txBody>
          <a:bodyPr anchor="ctr"/>
          <a:lstStyle>
            <a:lvl1pPr marL="0" indent="0" algn="ctr">
              <a:lnSpc>
                <a:spcPct val="140000"/>
              </a:lnSpc>
              <a:buNone/>
              <a:defRPr sz="1440" b="0" i="1" baseline="0">
                <a:solidFill>
                  <a:schemeClr val="bg1">
                    <a:lumMod val="50000"/>
                  </a:schemeClr>
                </a:solidFill>
                <a:latin typeface="Source Sans Pro Light" charset="0"/>
                <a:ea typeface="Source Sans Pro Light" charset="0"/>
                <a:cs typeface="Source Sans Pro Light" charset="0"/>
              </a:defRPr>
            </a:lvl1pPr>
          </a:lstStyle>
          <a:p>
            <a:pPr lvl="0"/>
            <a:r>
              <a:rPr lang="en-US" noProof="0"/>
              <a:t>Click icon to add picture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8A5AF"/>
        </a:soli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7504113" y="4914900"/>
            <a:ext cx="1074737" cy="209550"/>
          </a:xfrm>
          <a:prstGeom prst="rect">
            <a:avLst/>
          </a:prstGeom>
          <a:noFill/>
          <a:ln w="9525">
            <a:noFill/>
            <a:miter lim="800000"/>
            <a:headEnd/>
            <a:tailEnd/>
          </a:ln>
        </p:spPr>
      </p:pic>
      <p:sp>
        <p:nvSpPr>
          <p:cNvPr id="20" name="Text Placeholder 5"/>
          <p:cNvSpPr>
            <a:spLocks noGrp="1"/>
          </p:cNvSpPr>
          <p:nvPr>
            <p:ph type="body" sz="quarter" idx="13"/>
          </p:nvPr>
        </p:nvSpPr>
        <p:spPr>
          <a:xfrm>
            <a:off x="462674" y="1871216"/>
            <a:ext cx="7371097" cy="999780"/>
          </a:xfrm>
          <a:prstGeom prst="rect">
            <a:avLst/>
          </a:prstGeom>
        </p:spPr>
        <p:txBody>
          <a:bodyPr anchor="ctr"/>
          <a:lstStyle>
            <a:lvl1pPr marL="0" indent="0">
              <a:buNone/>
              <a:defRPr sz="6400" b="1" i="0" u="none" spc="-200" baseline="0">
                <a:solidFill>
                  <a:schemeClr val="bg1"/>
                </a:solidFill>
                <a:latin typeface="Gilroy ExtraBold" charset="0"/>
                <a:ea typeface="Gilroy ExtraBold" charset="0"/>
                <a:cs typeface="Gilroy ExtraBol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21" name="Text Placeholder 5"/>
          <p:cNvSpPr>
            <a:spLocks noGrp="1"/>
          </p:cNvSpPr>
          <p:nvPr>
            <p:ph type="body" sz="quarter" idx="14"/>
          </p:nvPr>
        </p:nvSpPr>
        <p:spPr>
          <a:xfrm>
            <a:off x="462674" y="3043990"/>
            <a:ext cx="7371097" cy="215662"/>
          </a:xfrm>
          <a:prstGeom prst="rect">
            <a:avLst/>
          </a:prstGeom>
        </p:spPr>
        <p:txBody>
          <a:bodyPr anchor="ctr"/>
          <a:lstStyle>
            <a:lvl1pPr marL="0" indent="0">
              <a:buNone/>
              <a:defRPr sz="1600" b="1" i="0" u="none" spc="0" baseline="0">
                <a:solidFill>
                  <a:schemeClr val="bg1"/>
                </a:solidFill>
                <a:latin typeface="Gilroy ExtraBold" charset="0"/>
                <a:ea typeface="Gilroy ExtraBold" charset="0"/>
                <a:cs typeface="Gilroy ExtraBol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2"/>
          <p:cNvSpPr/>
          <p:nvPr userDrawn="1"/>
        </p:nvSpPr>
        <p:spPr>
          <a:xfrm>
            <a:off x="9525" y="0"/>
            <a:ext cx="9144000" cy="382587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5" name="TextBox 8"/>
          <p:cNvSpPr txBox="1"/>
          <p:nvPr userDrawn="1"/>
        </p:nvSpPr>
        <p:spPr>
          <a:xfrm>
            <a:off x="7712075" y="4383088"/>
            <a:ext cx="982663" cy="203200"/>
          </a:xfrm>
          <a:prstGeom prst="rect">
            <a:avLst/>
          </a:prstGeom>
          <a:noFill/>
        </p:spPr>
        <p:txBody>
          <a:bodyPr>
            <a:spAutoFit/>
          </a:bodyPr>
          <a:lstStyle/>
          <a:p>
            <a:pPr algn="ctr" defTabSz="822846" fontAlgn="auto">
              <a:spcBef>
                <a:spcPts val="0"/>
              </a:spcBef>
              <a:spcAft>
                <a:spcPts val="0"/>
              </a:spcAft>
              <a:defRPr/>
            </a:pPr>
            <a:r>
              <a:rPr lang="en-US" sz="720" b="1">
                <a:solidFill>
                  <a:prstClr val="black">
                    <a:lumMod val="50000"/>
                    <a:lumOff val="50000"/>
                  </a:prstClr>
                </a:solidFill>
                <a:latin typeface="Gilroy ExtraBold" charset="0"/>
                <a:ea typeface="Gilroy ExtraBold" charset="0"/>
                <a:cs typeface="Gilroy ExtraBold" charset="0"/>
              </a:rPr>
              <a:t>Delivered by</a:t>
            </a:r>
          </a:p>
        </p:txBody>
      </p:sp>
      <p:pic>
        <p:nvPicPr>
          <p:cNvPr id="6" name="Picture 1" descr="rm-square-logo.jpg"/>
          <p:cNvPicPr>
            <a:picLocks noChangeAspect="1"/>
          </p:cNvPicPr>
          <p:nvPr userDrawn="1"/>
        </p:nvPicPr>
        <p:blipFill>
          <a:blip r:embed="rId2"/>
          <a:srcRect/>
          <a:stretch>
            <a:fillRect/>
          </a:stretch>
        </p:blipFill>
        <p:spPr bwMode="auto">
          <a:xfrm>
            <a:off x="7712075" y="4598988"/>
            <a:ext cx="957263" cy="823912"/>
          </a:xfrm>
          <a:prstGeom prst="rect">
            <a:avLst/>
          </a:prstGeom>
          <a:noFill/>
          <a:ln w="9525">
            <a:noFill/>
            <a:miter lim="800000"/>
            <a:headEnd/>
            <a:tailEnd/>
          </a:ln>
        </p:spPr>
      </p:pic>
      <p:pic>
        <p:nvPicPr>
          <p:cNvPr id="7" name="Picture 4" descr="insights_header.jpg"/>
          <p:cNvPicPr>
            <a:picLocks noChangeAspect="1"/>
          </p:cNvPicPr>
          <p:nvPr userDrawn="1"/>
        </p:nvPicPr>
        <p:blipFill>
          <a:blip r:embed="rId3"/>
          <a:srcRect/>
          <a:stretch>
            <a:fillRect/>
          </a:stretch>
        </p:blipFill>
        <p:spPr bwMode="auto">
          <a:xfrm>
            <a:off x="0" y="-17463"/>
            <a:ext cx="9144000" cy="3830638"/>
          </a:xfrm>
          <a:prstGeom prst="rect">
            <a:avLst/>
          </a:prstGeom>
          <a:noFill/>
          <a:ln w="9525">
            <a:noFill/>
            <a:miter lim="800000"/>
            <a:headEnd/>
            <a:tailEnd/>
          </a:ln>
        </p:spPr>
      </p:pic>
      <p:sp>
        <p:nvSpPr>
          <p:cNvPr id="10" name="Text Placeholder 11"/>
          <p:cNvSpPr>
            <a:spLocks noGrp="1"/>
          </p:cNvSpPr>
          <p:nvPr>
            <p:ph type="body" sz="quarter" idx="10"/>
          </p:nvPr>
        </p:nvSpPr>
        <p:spPr>
          <a:xfrm>
            <a:off x="393193" y="3977732"/>
            <a:ext cx="5183187" cy="987425"/>
          </a:xfrm>
        </p:spPr>
        <p:txBody>
          <a:bodyPr>
            <a:noAutofit/>
          </a:bodyPr>
          <a:lstStyle>
            <a:lvl1pPr marL="0" indent="0">
              <a:lnSpc>
                <a:spcPts val="3240"/>
              </a:lnSpc>
              <a:buNone/>
              <a:defRPr sz="3780" spc="-90" baseline="0"/>
            </a:lvl1pPr>
          </a:lstStyle>
          <a:p>
            <a:pPr lvl="0"/>
            <a:endParaRPr lang="en-US"/>
          </a:p>
          <a:p>
            <a:pPr lvl="0"/>
            <a:r>
              <a:rPr lang="en-US"/>
              <a:t>Welcome</a:t>
            </a:r>
          </a:p>
        </p:txBody>
      </p:sp>
      <p:sp>
        <p:nvSpPr>
          <p:cNvPr id="11" name="Content Placeholder 17"/>
          <p:cNvSpPr>
            <a:spLocks noGrp="1"/>
          </p:cNvSpPr>
          <p:nvPr>
            <p:ph sz="quarter" idx="12"/>
          </p:nvPr>
        </p:nvSpPr>
        <p:spPr>
          <a:xfrm>
            <a:off x="393701" y="5070476"/>
            <a:ext cx="5183188" cy="352425"/>
          </a:xfrm>
        </p:spPr>
        <p:txBody>
          <a:bodyPr>
            <a:noAutofit/>
          </a:bodyPr>
          <a:lstStyle>
            <a:lvl1pPr marL="0" indent="0">
              <a:buNone/>
              <a:defRPr sz="990" b="1" baseline="0">
                <a:solidFill>
                  <a:srgbClr val="00BAFF"/>
                </a:solidFill>
                <a:latin typeface="Montserrat" charset="0"/>
                <a:ea typeface="Montserrat" charset="0"/>
                <a:cs typeface="Montserrat" charset="0"/>
              </a:defRPr>
            </a:lvl1pPr>
            <a:lvl2pPr marL="308610" indent="0">
              <a:buNone/>
              <a:defRPr sz="1080" b="1">
                <a:latin typeface="Montserrat" charset="0"/>
                <a:ea typeface="Montserrat" charset="0"/>
                <a:cs typeface="Montserrat" charset="0"/>
              </a:defRPr>
            </a:lvl2pPr>
            <a:lvl3pPr marL="617220" indent="0">
              <a:buNone/>
              <a:defRPr sz="1080" b="1">
                <a:latin typeface="Montserrat" charset="0"/>
                <a:ea typeface="Montserrat" charset="0"/>
                <a:cs typeface="Montserrat" charset="0"/>
              </a:defRPr>
            </a:lvl3pPr>
            <a:lvl4pPr marL="925830" indent="0">
              <a:buNone/>
              <a:defRPr sz="1080" b="1">
                <a:latin typeface="Montserrat" charset="0"/>
                <a:ea typeface="Montserrat" charset="0"/>
                <a:cs typeface="Montserrat" charset="0"/>
              </a:defRPr>
            </a:lvl4pPr>
            <a:lvl5pPr marL="1234440" indent="0">
              <a:buNone/>
              <a:defRPr sz="1080" b="1">
                <a:latin typeface="Montserrat" charset="0"/>
                <a:ea typeface="Montserrat" charset="0"/>
                <a:cs typeface="Montserrat" charset="0"/>
              </a:defRPr>
            </a:lvl5pPr>
          </a:lstStyle>
          <a:p>
            <a:pPr lvl="0"/>
            <a:r>
              <a:rPr lang="en-US"/>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s">
    <p:bg>
      <p:bgPr>
        <a:solidFill>
          <a:srgbClr val="00BAFF"/>
        </a:solidFill>
        <a:effectLst/>
      </p:bgPr>
    </p:bg>
    <p:spTree>
      <p:nvGrpSpPr>
        <p:cNvPr id="1" name=""/>
        <p:cNvGrpSpPr/>
        <p:nvPr/>
      </p:nvGrpSpPr>
      <p:grpSpPr>
        <a:xfrm>
          <a:off x="0" y="0"/>
          <a:ext cx="0" cy="0"/>
          <a:chOff x="0" y="0"/>
          <a:chExt cx="0" cy="0"/>
        </a:xfrm>
      </p:grpSpPr>
      <p:sp>
        <p:nvSpPr>
          <p:cNvPr id="4" name="TextBox 8"/>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black"/>
                </a:solidFill>
                <a:latin typeface="Gilroy ExtraBold" charset="0"/>
                <a:ea typeface="Gilroy ExtraBold" charset="0"/>
                <a:cs typeface="Gilroy ExtraBold" charset="0"/>
              </a:rPr>
              <a:t>RM Integris Insights Meet Up</a:t>
            </a:r>
          </a:p>
        </p:txBody>
      </p:sp>
      <p:grpSp>
        <p:nvGrpSpPr>
          <p:cNvPr id="5" name="Group 1"/>
          <p:cNvGrpSpPr>
            <a:grpSpLocks/>
          </p:cNvGrpSpPr>
          <p:nvPr userDrawn="1"/>
        </p:nvGrpSpPr>
        <p:grpSpPr bwMode="auto">
          <a:xfrm>
            <a:off x="430213" y="5014913"/>
            <a:ext cx="2840037" cy="327025"/>
            <a:chOff x="430241" y="5014556"/>
            <a:chExt cx="2839733" cy="327268"/>
          </a:xfrm>
        </p:grpSpPr>
        <p:pic>
          <p:nvPicPr>
            <p:cNvPr id="7" name="Picture 10"/>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8" name="TextBox 11"/>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a:solidFill>
                    <a:prstClr val="black"/>
                  </a:solidFill>
                  <a:latin typeface="Gilroy ExtraBold" charset="0"/>
                  <a:ea typeface="Gilroy ExtraBold" charset="0"/>
                  <a:cs typeface="Gilroy ExtraBold" charset="0"/>
                </a:rPr>
                <a:t>rmintegris</a:t>
              </a:r>
            </a:p>
          </p:txBody>
        </p:sp>
      </p:grpSp>
      <p:sp>
        <p:nvSpPr>
          <p:cNvPr id="6" name="Text Placeholder 5"/>
          <p:cNvSpPr>
            <a:spLocks noGrp="1"/>
          </p:cNvSpPr>
          <p:nvPr>
            <p:ph type="body" sz="quarter" idx="12"/>
          </p:nvPr>
        </p:nvSpPr>
        <p:spPr>
          <a:xfrm>
            <a:off x="407092" y="2210763"/>
            <a:ext cx="7371097" cy="999780"/>
          </a:xfrm>
        </p:spPr>
        <p:txBody>
          <a:bodyPr anchor="ctr"/>
          <a:lstStyle>
            <a:lvl1pPr marL="0" indent="0">
              <a:buNone/>
              <a:defRPr sz="5760" u="sng" spc="-360" baseline="0">
                <a:solidFill>
                  <a:schemeClr val="bg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
        <p:nvSpPr>
          <p:cNvPr id="10" name="Text Placeholder 5"/>
          <p:cNvSpPr>
            <a:spLocks noGrp="1"/>
          </p:cNvSpPr>
          <p:nvPr>
            <p:ph type="body" sz="quarter" idx="13"/>
          </p:nvPr>
        </p:nvSpPr>
        <p:spPr>
          <a:xfrm>
            <a:off x="407091" y="1720744"/>
            <a:ext cx="7371097" cy="487366"/>
          </a:xfrm>
        </p:spPr>
        <p:txBody>
          <a:bodyPr anchor="ctr"/>
          <a:lstStyle>
            <a:lvl1pPr marL="0" indent="0">
              <a:buNone/>
              <a:defRPr sz="1620" spc="-45" baseline="0">
                <a:solidFill>
                  <a:schemeClr val="tx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in Slide (Colour)">
    <p:bg>
      <p:bgPr>
        <a:solidFill>
          <a:srgbClr val="00BAFF"/>
        </a:solidFill>
        <a:effectLst/>
      </p:bgPr>
    </p:bg>
    <p:spTree>
      <p:nvGrpSpPr>
        <p:cNvPr id="1" name=""/>
        <p:cNvGrpSpPr/>
        <p:nvPr/>
      </p:nvGrpSpPr>
      <p:grpSpPr>
        <a:xfrm>
          <a:off x="0" y="0"/>
          <a:ext cx="0" cy="0"/>
          <a:chOff x="0" y="0"/>
          <a:chExt cx="0" cy="0"/>
        </a:xfrm>
      </p:grpSpPr>
      <p:sp>
        <p:nvSpPr>
          <p:cNvPr id="5" name="Rectangle 8"/>
          <p:cNvSpPr/>
          <p:nvPr userDrawn="1"/>
        </p:nvSpPr>
        <p:spPr>
          <a:xfrm>
            <a:off x="0" y="323850"/>
            <a:ext cx="1728788" cy="42545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TextBox 12"/>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black"/>
                </a:solidFill>
                <a:latin typeface="Gilroy ExtraBold" charset="0"/>
                <a:ea typeface="Gilroy ExtraBold" charset="0"/>
                <a:cs typeface="Gilroy ExtraBold" charset="0"/>
              </a:rPr>
              <a:t>RM Integris Insights Meet Up</a:t>
            </a:r>
          </a:p>
        </p:txBody>
      </p:sp>
      <p:grpSp>
        <p:nvGrpSpPr>
          <p:cNvPr id="7" name="Group 15"/>
          <p:cNvGrpSpPr>
            <a:grpSpLocks/>
          </p:cNvGrpSpPr>
          <p:nvPr userDrawn="1"/>
        </p:nvGrpSpPr>
        <p:grpSpPr bwMode="auto">
          <a:xfrm>
            <a:off x="430213" y="5014913"/>
            <a:ext cx="2840037" cy="327025"/>
            <a:chOff x="430241" y="5014556"/>
            <a:chExt cx="2839733" cy="327268"/>
          </a:xfrm>
        </p:grpSpPr>
        <p:pic>
          <p:nvPicPr>
            <p:cNvPr id="8" name="Picture 16"/>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9" name="TextBox 18"/>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a:solidFill>
                    <a:prstClr val="black"/>
                  </a:solidFill>
                  <a:latin typeface="Gilroy ExtraBold" charset="0"/>
                  <a:ea typeface="Gilroy ExtraBold" charset="0"/>
                  <a:cs typeface="Gilroy ExtraBold" charset="0"/>
                </a:rPr>
                <a:t>rmintegris</a:t>
              </a:r>
            </a:p>
          </p:txBody>
        </p:sp>
      </p:grpSp>
      <p:sp>
        <p:nvSpPr>
          <p:cNvPr id="14" name="Content Placeholder 2"/>
          <p:cNvSpPr>
            <a:spLocks noGrp="1"/>
          </p:cNvSpPr>
          <p:nvPr>
            <p:ph idx="1"/>
          </p:nvPr>
        </p:nvSpPr>
        <p:spPr>
          <a:xfrm>
            <a:off x="430241" y="1195057"/>
            <a:ext cx="8291061" cy="3340729"/>
          </a:xfrm>
        </p:spPr>
        <p:txBody>
          <a:bodyPr anchor="t"/>
          <a:lstStyle>
            <a:lvl1pPr marL="0" indent="0">
              <a:lnSpc>
                <a:spcPct val="100000"/>
              </a:lnSpc>
              <a:buFontTx/>
              <a:buNone/>
              <a:defRPr spc="-45"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10" name="Text Placeholder 17"/>
          <p:cNvSpPr>
            <a:spLocks noGrp="1"/>
          </p:cNvSpPr>
          <p:nvPr>
            <p:ph type="body" sz="quarter" idx="11"/>
          </p:nvPr>
        </p:nvSpPr>
        <p:spPr>
          <a:xfrm>
            <a:off x="3599728" y="439208"/>
            <a:ext cx="5121575" cy="309570"/>
          </a:xfrm>
        </p:spPr>
        <p:txBody>
          <a:bodyPr/>
          <a:lstStyle>
            <a:lvl1pPr marL="0" indent="0" algn="r">
              <a:buNone/>
              <a:defRPr sz="1170" baseline="0">
                <a:solidFill>
                  <a:schemeClr val="tx1"/>
                </a:solidFill>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Slide (Colour)">
    <p:bg>
      <p:bgPr>
        <a:solidFill>
          <a:srgbClr val="08A5AF"/>
        </a:solidFill>
        <a:effectLst/>
      </p:bgPr>
    </p:bg>
    <p:spTree>
      <p:nvGrpSpPr>
        <p:cNvPr id="1" name=""/>
        <p:cNvGrpSpPr/>
        <p:nvPr/>
      </p:nvGrpSpPr>
      <p:grpSpPr>
        <a:xfrm>
          <a:off x="0" y="0"/>
          <a:ext cx="0" cy="0"/>
          <a:chOff x="0" y="0"/>
          <a:chExt cx="0" cy="0"/>
        </a:xfrm>
      </p:grpSpPr>
      <p:sp>
        <p:nvSpPr>
          <p:cNvPr id="4" name="TextBox 22"/>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Webinar title</a:t>
            </a:r>
          </a:p>
        </p:txBody>
      </p:sp>
      <p:sp>
        <p:nvSpPr>
          <p:cNvPr id="24" name="Content Placeholder 2"/>
          <p:cNvSpPr>
            <a:spLocks noGrp="1"/>
          </p:cNvSpPr>
          <p:nvPr>
            <p:ph idx="1"/>
          </p:nvPr>
        </p:nvSpPr>
        <p:spPr>
          <a:xfrm>
            <a:off x="522981" y="1398024"/>
            <a:ext cx="8132070" cy="3182214"/>
          </a:xfrm>
          <a:prstGeom prst="rect">
            <a:avLst/>
          </a:prstGeom>
        </p:spPr>
        <p:txBody>
          <a:bodyPr anchor="t"/>
          <a:lstStyle>
            <a:lvl1pPr marL="0" marR="0" indent="0" algn="l" defTabSz="685800" rtl="0" eaLnBrk="1" fontAlgn="auto" latinLnBrk="0" hangingPunct="1">
              <a:lnSpc>
                <a:spcPct val="100000"/>
              </a:lnSpc>
              <a:spcBef>
                <a:spcPts val="750"/>
              </a:spcBef>
              <a:spcAft>
                <a:spcPts val="0"/>
              </a:spcAft>
              <a:buClrTx/>
              <a:buSzTx/>
              <a:buFontTx/>
              <a:buNone/>
              <a:tabLst/>
              <a:defRPr sz="1800" b="0" i="0" spc="-50" baseline="0">
                <a:solidFill>
                  <a:schemeClr val="bg1"/>
                </a:solidFill>
                <a:latin typeface="Source Sans Pro Light" charset="0"/>
                <a:ea typeface="Source Sans Pro Light" charset="0"/>
                <a:cs typeface="Source Sans Pro 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7"/>
          <p:cNvSpPr>
            <a:spLocks noGrp="1"/>
          </p:cNvSpPr>
          <p:nvPr>
            <p:ph type="body" sz="quarter" idx="10"/>
          </p:nvPr>
        </p:nvSpPr>
        <p:spPr>
          <a:xfrm>
            <a:off x="437826" y="377846"/>
            <a:ext cx="2319103" cy="263390"/>
          </a:xfrm>
          <a:prstGeom prst="rect">
            <a:avLst/>
          </a:prstGeom>
        </p:spPr>
        <p:txBody>
          <a:bodyPr>
            <a:normAutofit/>
          </a:bodyPr>
          <a:lstStyle>
            <a:lvl1pPr marL="0" indent="0">
              <a:buNone/>
              <a:defRPr sz="1300" b="1" i="0" baseline="0">
                <a:solidFill>
                  <a:schemeClr val="tx1">
                    <a:lumMod val="85000"/>
                    <a:lumOff val="15000"/>
                  </a:schemeClr>
                </a:solidFill>
                <a:latin typeface="Gilroy ExtraBold" charset="0"/>
                <a:ea typeface="Gilroy ExtraBold" charset="0"/>
                <a:cs typeface="Gilroy ExtraBold" charset="0"/>
              </a:defRPr>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5" name="Rectangle 12"/>
          <p:cNvSpPr/>
          <p:nvPr userDrawn="1"/>
        </p:nvSpPr>
        <p:spPr>
          <a:xfrm>
            <a:off x="0" y="323850"/>
            <a:ext cx="2244725" cy="425450"/>
          </a:xfrm>
          <a:prstGeom prst="rect">
            <a:avLst/>
          </a:prstGeom>
          <a:solidFill>
            <a:srgbClr val="00BA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TextBox 8"/>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7" name="Group 11"/>
          <p:cNvGrpSpPr>
            <a:grpSpLocks/>
          </p:cNvGrpSpPr>
          <p:nvPr userDrawn="1"/>
        </p:nvGrpSpPr>
        <p:grpSpPr bwMode="auto">
          <a:xfrm>
            <a:off x="430213" y="5014913"/>
            <a:ext cx="2840037" cy="327025"/>
            <a:chOff x="430241" y="5014556"/>
            <a:chExt cx="2839733" cy="327268"/>
          </a:xfrm>
        </p:grpSpPr>
        <p:pic>
          <p:nvPicPr>
            <p:cNvPr id="8" name="Picture 14"/>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9" name="TextBox 17"/>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a:solidFill>
                    <a:prstClr val="black"/>
                  </a:solidFill>
                  <a:latin typeface="Gilroy ExtraBold" charset="0"/>
                  <a:ea typeface="Gilroy ExtraBold" charset="0"/>
                  <a:cs typeface="Gilroy ExtraBold" charset="0"/>
                </a:rPr>
                <a:t>rmintegris</a:t>
              </a:r>
            </a:p>
          </p:txBody>
        </p:sp>
      </p:grpSp>
      <p:sp>
        <p:nvSpPr>
          <p:cNvPr id="14"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16" name="Content Placeholder 2"/>
          <p:cNvSpPr>
            <a:spLocks noGrp="1"/>
          </p:cNvSpPr>
          <p:nvPr>
            <p:ph idx="1"/>
          </p:nvPr>
        </p:nvSpPr>
        <p:spPr>
          <a:xfrm>
            <a:off x="430241" y="1195057"/>
            <a:ext cx="8291061" cy="3340729"/>
          </a:xfrm>
        </p:spPr>
        <p:txBody>
          <a:bodyPr anchor="t"/>
          <a:lstStyle>
            <a:lvl1pPr marL="0" indent="0">
              <a:lnSpc>
                <a:spcPct val="100000"/>
              </a:lnSpc>
              <a:buFontTx/>
              <a:buNone/>
              <a:defRPr spc="-45"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17"/>
          <p:cNvSpPr>
            <a:spLocks noGrp="1"/>
          </p:cNvSpPr>
          <p:nvPr>
            <p:ph type="body" sz="quarter" idx="11"/>
          </p:nvPr>
        </p:nvSpPr>
        <p:spPr>
          <a:xfrm>
            <a:off x="4178462" y="439208"/>
            <a:ext cx="4542841" cy="309570"/>
          </a:xfrm>
        </p:spPr>
        <p:txBody>
          <a:bodyPr/>
          <a:lstStyle>
            <a:lvl1pPr marL="0" indent="0" algn="r">
              <a:buNone/>
              <a:defRPr sz="1170" baseline="0">
                <a:solidFill>
                  <a:schemeClr val="tx1"/>
                </a:solidFill>
              </a:defRPr>
            </a:lvl1pPr>
          </a:lstStyle>
          <a:p>
            <a:pPr lvl="0"/>
            <a:r>
              <a:rPr lang="en-US"/>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5" name="Rectangle 14"/>
          <p:cNvSpPr/>
          <p:nvPr userDrawn="1"/>
        </p:nvSpPr>
        <p:spPr>
          <a:xfrm>
            <a:off x="0" y="323850"/>
            <a:ext cx="1728788" cy="425450"/>
          </a:xfrm>
          <a:prstGeom prst="rect">
            <a:avLst/>
          </a:prstGeom>
          <a:solidFill>
            <a:srgbClr val="00BA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7" name="TextBox 10"/>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8" name="Group 12"/>
          <p:cNvGrpSpPr>
            <a:grpSpLocks/>
          </p:cNvGrpSpPr>
          <p:nvPr userDrawn="1"/>
        </p:nvGrpSpPr>
        <p:grpSpPr bwMode="auto">
          <a:xfrm>
            <a:off x="430213" y="5014913"/>
            <a:ext cx="2840037" cy="327025"/>
            <a:chOff x="430241" y="5014556"/>
            <a:chExt cx="2839733" cy="327268"/>
          </a:xfrm>
        </p:grpSpPr>
        <p:pic>
          <p:nvPicPr>
            <p:cNvPr id="9" name="Picture 13"/>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10" name="TextBox 17"/>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a:solidFill>
                    <a:prstClr val="black"/>
                  </a:solidFill>
                  <a:latin typeface="Gilroy ExtraBold" charset="0"/>
                  <a:ea typeface="Gilroy ExtraBold" charset="0"/>
                  <a:cs typeface="Gilroy ExtraBold" charset="0"/>
                </a:rPr>
                <a:t>rmintegris</a:t>
              </a:r>
            </a:p>
          </p:txBody>
        </p:sp>
      </p:grpSp>
      <p:sp>
        <p:nvSpPr>
          <p:cNvPr id="16"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17" name="Text Placeholder 17"/>
          <p:cNvSpPr>
            <a:spLocks noGrp="1"/>
          </p:cNvSpPr>
          <p:nvPr>
            <p:ph type="body" sz="quarter" idx="11"/>
          </p:nvPr>
        </p:nvSpPr>
        <p:spPr>
          <a:xfrm>
            <a:off x="3507130" y="439208"/>
            <a:ext cx="5214173" cy="291638"/>
          </a:xfrm>
        </p:spPr>
        <p:txBody>
          <a:bodyPr/>
          <a:lstStyle>
            <a:lvl1pPr marL="0" indent="0" algn="r">
              <a:buNone/>
              <a:defRPr sz="1170" baseline="0">
                <a:solidFill>
                  <a:schemeClr val="tx1"/>
                </a:solidFill>
              </a:defRPr>
            </a:lvl1pPr>
          </a:lstStyle>
          <a:p>
            <a:pPr lvl="0"/>
            <a:r>
              <a:rPr lang="en-US"/>
              <a:t>Click to edit Master text styles</a:t>
            </a:r>
          </a:p>
        </p:txBody>
      </p:sp>
      <p:sp>
        <p:nvSpPr>
          <p:cNvPr id="6" name="Text Placeholder 5"/>
          <p:cNvSpPr>
            <a:spLocks noGrp="1"/>
          </p:cNvSpPr>
          <p:nvPr>
            <p:ph type="body" sz="quarter" idx="12"/>
          </p:nvPr>
        </p:nvSpPr>
        <p:spPr>
          <a:xfrm>
            <a:off x="430242" y="1317745"/>
            <a:ext cx="7371097" cy="3109912"/>
          </a:xfrm>
        </p:spPr>
        <p:txBody>
          <a:bodyPr anchor="ctr"/>
          <a:lstStyle>
            <a:lvl1pPr marL="0" indent="0">
              <a:buNone/>
              <a:defRPr sz="3780" spc="-180" baseline="0">
                <a:solidFill>
                  <a:schemeClr val="tx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Colour)">
    <p:bg>
      <p:bgPr>
        <a:solidFill>
          <a:srgbClr val="00BAFF"/>
        </a:solidFill>
        <a:effectLst/>
      </p:bgPr>
    </p:bg>
    <p:spTree>
      <p:nvGrpSpPr>
        <p:cNvPr id="1" name=""/>
        <p:cNvGrpSpPr/>
        <p:nvPr/>
      </p:nvGrpSpPr>
      <p:grpSpPr>
        <a:xfrm>
          <a:off x="0" y="0"/>
          <a:ext cx="0" cy="0"/>
          <a:chOff x="0" y="0"/>
          <a:chExt cx="0" cy="0"/>
        </a:xfrm>
      </p:grpSpPr>
      <p:sp>
        <p:nvSpPr>
          <p:cNvPr id="5" name="Rectangle 14"/>
          <p:cNvSpPr/>
          <p:nvPr userDrawn="1"/>
        </p:nvSpPr>
        <p:spPr>
          <a:xfrm>
            <a:off x="0" y="323850"/>
            <a:ext cx="1728788" cy="42545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7" name="TextBox 8"/>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black"/>
                </a:solidFill>
                <a:latin typeface="Gilroy ExtraBold" charset="0"/>
                <a:ea typeface="Gilroy ExtraBold" charset="0"/>
                <a:cs typeface="Gilroy ExtraBold" charset="0"/>
              </a:rPr>
              <a:t>RM Integris Insights Meet Up</a:t>
            </a:r>
          </a:p>
        </p:txBody>
      </p:sp>
      <p:grpSp>
        <p:nvGrpSpPr>
          <p:cNvPr id="8" name="Group 9"/>
          <p:cNvGrpSpPr>
            <a:grpSpLocks/>
          </p:cNvGrpSpPr>
          <p:nvPr userDrawn="1"/>
        </p:nvGrpSpPr>
        <p:grpSpPr bwMode="auto">
          <a:xfrm>
            <a:off x="430213" y="5014913"/>
            <a:ext cx="2840037" cy="327025"/>
            <a:chOff x="430241" y="5014556"/>
            <a:chExt cx="2839733" cy="327268"/>
          </a:xfrm>
        </p:grpSpPr>
        <p:pic>
          <p:nvPicPr>
            <p:cNvPr id="9" name="Picture 13"/>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10" name="TextBox 17"/>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a:solidFill>
                    <a:prstClr val="black"/>
                  </a:solidFill>
                  <a:latin typeface="Gilroy ExtraBold" charset="0"/>
                  <a:ea typeface="Gilroy ExtraBold" charset="0"/>
                  <a:cs typeface="Gilroy ExtraBold" charset="0"/>
                </a:rPr>
                <a:t>rmintegris</a:t>
              </a:r>
            </a:p>
          </p:txBody>
        </p:sp>
      </p:grpSp>
      <p:sp>
        <p:nvSpPr>
          <p:cNvPr id="16"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17" name="Text Placeholder 17"/>
          <p:cNvSpPr>
            <a:spLocks noGrp="1"/>
          </p:cNvSpPr>
          <p:nvPr>
            <p:ph type="body" sz="quarter" idx="11"/>
          </p:nvPr>
        </p:nvSpPr>
        <p:spPr>
          <a:xfrm>
            <a:off x="3368234" y="439208"/>
            <a:ext cx="5353069" cy="309570"/>
          </a:xfrm>
        </p:spPr>
        <p:txBody>
          <a:bodyPr/>
          <a:lstStyle>
            <a:lvl1pPr marL="0" indent="0" algn="r">
              <a:buNone/>
              <a:defRPr sz="1170" baseline="0">
                <a:solidFill>
                  <a:schemeClr val="tx1"/>
                </a:solidFill>
              </a:defRPr>
            </a:lvl1pPr>
          </a:lstStyle>
          <a:p>
            <a:pPr lvl="0"/>
            <a:r>
              <a:rPr lang="en-US"/>
              <a:t>Click to edit Master text styles</a:t>
            </a:r>
          </a:p>
        </p:txBody>
      </p:sp>
      <p:sp>
        <p:nvSpPr>
          <p:cNvPr id="6" name="Text Placeholder 5"/>
          <p:cNvSpPr>
            <a:spLocks noGrp="1"/>
          </p:cNvSpPr>
          <p:nvPr>
            <p:ph type="body" sz="quarter" idx="12"/>
          </p:nvPr>
        </p:nvSpPr>
        <p:spPr>
          <a:xfrm>
            <a:off x="430242" y="1274733"/>
            <a:ext cx="7371097" cy="3109912"/>
          </a:xfrm>
        </p:spPr>
        <p:txBody>
          <a:bodyPr anchor="ctr"/>
          <a:lstStyle>
            <a:lvl1pPr marL="0" indent="0">
              <a:buNone/>
              <a:defRPr sz="3780" spc="-180" baseline="0">
                <a:solidFill>
                  <a:schemeClr val="bg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5" name="Rectangle 18"/>
          <p:cNvSpPr/>
          <p:nvPr userDrawn="1"/>
        </p:nvSpPr>
        <p:spPr>
          <a:xfrm>
            <a:off x="0" y="323850"/>
            <a:ext cx="1728788" cy="425450"/>
          </a:xfrm>
          <a:prstGeom prst="rect">
            <a:avLst/>
          </a:prstGeom>
          <a:solidFill>
            <a:srgbClr val="00BA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Rectangle 4"/>
          <p:cNvSpPr/>
          <p:nvPr userDrawn="1"/>
        </p:nvSpPr>
        <p:spPr>
          <a:xfrm>
            <a:off x="506413" y="1050925"/>
            <a:ext cx="8112125" cy="37020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7" name="TextBox 10"/>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8" name="Group 12"/>
          <p:cNvGrpSpPr>
            <a:grpSpLocks/>
          </p:cNvGrpSpPr>
          <p:nvPr userDrawn="1"/>
        </p:nvGrpSpPr>
        <p:grpSpPr bwMode="auto">
          <a:xfrm>
            <a:off x="430213" y="5014913"/>
            <a:ext cx="2840037" cy="327025"/>
            <a:chOff x="430241" y="5014556"/>
            <a:chExt cx="2839733" cy="327268"/>
          </a:xfrm>
        </p:grpSpPr>
        <p:pic>
          <p:nvPicPr>
            <p:cNvPr id="9" name="Picture 14"/>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10" name="TextBox 15"/>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a:solidFill>
                    <a:prstClr val="black"/>
                  </a:solidFill>
                  <a:latin typeface="Gilroy ExtraBold" charset="0"/>
                  <a:ea typeface="Gilroy ExtraBold" charset="0"/>
                  <a:cs typeface="Gilroy ExtraBold" charset="0"/>
                </a:rPr>
                <a:t>rmintegris</a:t>
              </a:r>
            </a:p>
          </p:txBody>
        </p:sp>
      </p:grpSp>
      <p:sp>
        <p:nvSpPr>
          <p:cNvPr id="20"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21" name="Text Placeholder 17"/>
          <p:cNvSpPr>
            <a:spLocks noGrp="1"/>
          </p:cNvSpPr>
          <p:nvPr>
            <p:ph type="body" sz="quarter" idx="11"/>
          </p:nvPr>
        </p:nvSpPr>
        <p:spPr>
          <a:xfrm>
            <a:off x="3761773" y="439209"/>
            <a:ext cx="4959530" cy="259804"/>
          </a:xfrm>
        </p:spPr>
        <p:txBody>
          <a:bodyPr/>
          <a:lstStyle>
            <a:lvl1pPr marL="0" indent="0" algn="r">
              <a:buNone/>
              <a:defRPr sz="1170" baseline="0">
                <a:solidFill>
                  <a:schemeClr val="tx1"/>
                </a:solidFill>
              </a:defRPr>
            </a:lvl1pPr>
          </a:lstStyle>
          <a:p>
            <a:pPr lvl="0"/>
            <a:r>
              <a:rPr lang="en-US"/>
              <a:t>Click to edit Master text styles</a:t>
            </a:r>
          </a:p>
        </p:txBody>
      </p:sp>
      <p:sp>
        <p:nvSpPr>
          <p:cNvPr id="3" name="Picture Placeholder 2"/>
          <p:cNvSpPr>
            <a:spLocks noGrp="1"/>
          </p:cNvSpPr>
          <p:nvPr>
            <p:ph type="pic" sz="quarter" idx="12"/>
          </p:nvPr>
        </p:nvSpPr>
        <p:spPr>
          <a:xfrm>
            <a:off x="506995" y="1050203"/>
            <a:ext cx="8110964" cy="3703496"/>
          </a:xfrm>
          <a:noFill/>
          <a:ln>
            <a:noFill/>
          </a:ln>
        </p:spPr>
        <p:txBody>
          <a:bodyPr anchor="ctr"/>
          <a:lstStyle>
            <a:lvl1pPr marL="0" indent="0" algn="ctr">
              <a:lnSpc>
                <a:spcPct val="140000"/>
              </a:lnSpc>
              <a:buNone/>
              <a:defRPr sz="1440" b="0" i="1" baseline="0">
                <a:solidFill>
                  <a:schemeClr val="bg1">
                    <a:lumMod val="50000"/>
                  </a:schemeClr>
                </a:solidFill>
                <a:latin typeface="Source Sans Pro Light" charset="0"/>
                <a:ea typeface="Source Sans Pro Light" charset="0"/>
                <a:cs typeface="Source Sans Pro Light" charset="0"/>
              </a:defRPr>
            </a:lvl1pPr>
          </a:lstStyle>
          <a:p>
            <a:pPr lvl="0"/>
            <a:r>
              <a:rPr lang="en-US" noProof="0"/>
              <a:t>Click icon to add picture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Slide (Inverted)">
    <p:spTree>
      <p:nvGrpSpPr>
        <p:cNvPr id="1" name=""/>
        <p:cNvGrpSpPr/>
        <p:nvPr/>
      </p:nvGrpSpPr>
      <p:grpSpPr>
        <a:xfrm>
          <a:off x="0" y="0"/>
          <a:ext cx="0" cy="0"/>
          <a:chOff x="0" y="0"/>
          <a:chExt cx="0" cy="0"/>
        </a:xfrm>
      </p:grpSpPr>
      <p:sp>
        <p:nvSpPr>
          <p:cNvPr id="5" name="Rectangle 18"/>
          <p:cNvSpPr/>
          <p:nvPr userDrawn="1"/>
        </p:nvSpPr>
        <p:spPr>
          <a:xfrm>
            <a:off x="0" y="323850"/>
            <a:ext cx="1728788" cy="425450"/>
          </a:xfrm>
          <a:prstGeom prst="rect">
            <a:avLst/>
          </a:prstGeom>
          <a:solidFill>
            <a:srgbClr val="00BA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Rectangle 4"/>
          <p:cNvSpPr/>
          <p:nvPr userDrawn="1"/>
        </p:nvSpPr>
        <p:spPr>
          <a:xfrm>
            <a:off x="506413" y="1050925"/>
            <a:ext cx="8112125" cy="37020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7" name="TextBox 10"/>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8" name="Group 12"/>
          <p:cNvGrpSpPr>
            <a:grpSpLocks/>
          </p:cNvGrpSpPr>
          <p:nvPr userDrawn="1"/>
        </p:nvGrpSpPr>
        <p:grpSpPr bwMode="auto">
          <a:xfrm>
            <a:off x="430213" y="5014913"/>
            <a:ext cx="2840037" cy="327025"/>
            <a:chOff x="430241" y="5014556"/>
            <a:chExt cx="2839733" cy="327268"/>
          </a:xfrm>
        </p:grpSpPr>
        <p:pic>
          <p:nvPicPr>
            <p:cNvPr id="9" name="Picture 14"/>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10" name="TextBox 15"/>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20"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21" name="Text Placeholder 17"/>
          <p:cNvSpPr>
            <a:spLocks noGrp="1"/>
          </p:cNvSpPr>
          <p:nvPr>
            <p:ph type="body" sz="quarter" idx="11"/>
          </p:nvPr>
        </p:nvSpPr>
        <p:spPr>
          <a:xfrm>
            <a:off x="3854371" y="439209"/>
            <a:ext cx="4866932" cy="259804"/>
          </a:xfrm>
        </p:spPr>
        <p:txBody>
          <a:bodyPr/>
          <a:lstStyle>
            <a:lvl1pPr marL="0" indent="0" algn="r">
              <a:buNone/>
              <a:defRPr sz="1170" baseline="0">
                <a:solidFill>
                  <a:schemeClr val="tx1"/>
                </a:solidFill>
              </a:defRPr>
            </a:lvl1pPr>
          </a:lstStyle>
          <a:p>
            <a:pPr lvl="0"/>
            <a:r>
              <a:rPr lang="en-US"/>
              <a:t>Click to edit Master text styles</a:t>
            </a:r>
          </a:p>
        </p:txBody>
      </p:sp>
      <p:sp>
        <p:nvSpPr>
          <p:cNvPr id="17" name="Picture Placeholder 2"/>
          <p:cNvSpPr>
            <a:spLocks noGrp="1"/>
          </p:cNvSpPr>
          <p:nvPr>
            <p:ph type="pic" sz="quarter" idx="12"/>
          </p:nvPr>
        </p:nvSpPr>
        <p:spPr>
          <a:xfrm>
            <a:off x="506995" y="1050203"/>
            <a:ext cx="8110964" cy="3703496"/>
          </a:xfrm>
          <a:noFill/>
          <a:ln>
            <a:noFill/>
          </a:ln>
        </p:spPr>
        <p:txBody>
          <a:bodyPr anchor="ctr"/>
          <a:lstStyle>
            <a:lvl1pPr marL="0" indent="0" algn="ctr">
              <a:lnSpc>
                <a:spcPct val="140000"/>
              </a:lnSpc>
              <a:buNone/>
              <a:defRPr sz="1440" b="0" i="1" baseline="0">
                <a:solidFill>
                  <a:schemeClr val="bg1">
                    <a:lumMod val="50000"/>
                  </a:schemeClr>
                </a:solidFill>
                <a:latin typeface="Source Sans Pro Light" charset="0"/>
                <a:ea typeface="Source Sans Pro Light" charset="0"/>
                <a:cs typeface="Source Sans Pro Light" charset="0"/>
              </a:defRPr>
            </a:lvl1pPr>
          </a:lstStyle>
          <a:p>
            <a:pPr lvl="0"/>
            <a:r>
              <a:rPr lang="en-US" noProof="0"/>
              <a:t>Click icon to add picture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2"/>
          <p:cNvSpPr/>
          <p:nvPr userDrawn="1"/>
        </p:nvSpPr>
        <p:spPr>
          <a:xfrm>
            <a:off x="9525" y="0"/>
            <a:ext cx="9144000" cy="382587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5" name="TextBox 8"/>
          <p:cNvSpPr txBox="1"/>
          <p:nvPr userDrawn="1"/>
        </p:nvSpPr>
        <p:spPr>
          <a:xfrm>
            <a:off x="7712075" y="4383088"/>
            <a:ext cx="982663" cy="203200"/>
          </a:xfrm>
          <a:prstGeom prst="rect">
            <a:avLst/>
          </a:prstGeom>
          <a:noFill/>
        </p:spPr>
        <p:txBody>
          <a:bodyPr>
            <a:spAutoFit/>
          </a:bodyPr>
          <a:lstStyle/>
          <a:p>
            <a:pPr algn="ctr" defTabSz="822846" fontAlgn="auto">
              <a:spcBef>
                <a:spcPts val="0"/>
              </a:spcBef>
              <a:spcAft>
                <a:spcPts val="0"/>
              </a:spcAft>
              <a:defRPr/>
            </a:pPr>
            <a:r>
              <a:rPr lang="en-US" sz="720" b="1">
                <a:solidFill>
                  <a:prstClr val="black">
                    <a:lumMod val="50000"/>
                    <a:lumOff val="50000"/>
                  </a:prstClr>
                </a:solidFill>
                <a:latin typeface="Gilroy ExtraBold" charset="0"/>
                <a:ea typeface="Gilroy ExtraBold" charset="0"/>
                <a:cs typeface="Gilroy ExtraBold" charset="0"/>
              </a:rPr>
              <a:t>Delivered by</a:t>
            </a:r>
          </a:p>
        </p:txBody>
      </p:sp>
      <p:pic>
        <p:nvPicPr>
          <p:cNvPr id="6" name="Picture 1" descr="rm-square-logo.jpg"/>
          <p:cNvPicPr>
            <a:picLocks noChangeAspect="1"/>
          </p:cNvPicPr>
          <p:nvPr userDrawn="1"/>
        </p:nvPicPr>
        <p:blipFill>
          <a:blip r:embed="rId2"/>
          <a:srcRect/>
          <a:stretch>
            <a:fillRect/>
          </a:stretch>
        </p:blipFill>
        <p:spPr bwMode="auto">
          <a:xfrm>
            <a:off x="7712075" y="4598988"/>
            <a:ext cx="957263" cy="823912"/>
          </a:xfrm>
          <a:prstGeom prst="rect">
            <a:avLst/>
          </a:prstGeom>
          <a:noFill/>
          <a:ln w="9525">
            <a:noFill/>
            <a:miter lim="800000"/>
            <a:headEnd/>
            <a:tailEnd/>
          </a:ln>
        </p:spPr>
      </p:pic>
      <p:pic>
        <p:nvPicPr>
          <p:cNvPr id="7" name="Picture 4" descr="insights_header.jpg"/>
          <p:cNvPicPr>
            <a:picLocks noChangeAspect="1"/>
          </p:cNvPicPr>
          <p:nvPr userDrawn="1"/>
        </p:nvPicPr>
        <p:blipFill>
          <a:blip r:embed="rId3"/>
          <a:srcRect/>
          <a:stretch>
            <a:fillRect/>
          </a:stretch>
        </p:blipFill>
        <p:spPr bwMode="auto">
          <a:xfrm>
            <a:off x="0" y="-17463"/>
            <a:ext cx="9144000" cy="3830638"/>
          </a:xfrm>
          <a:prstGeom prst="rect">
            <a:avLst/>
          </a:prstGeom>
          <a:noFill/>
          <a:ln w="9525">
            <a:noFill/>
            <a:miter lim="800000"/>
            <a:headEnd/>
            <a:tailEnd/>
          </a:ln>
        </p:spPr>
      </p:pic>
      <p:sp>
        <p:nvSpPr>
          <p:cNvPr id="10" name="Text Placeholder 11"/>
          <p:cNvSpPr>
            <a:spLocks noGrp="1"/>
          </p:cNvSpPr>
          <p:nvPr>
            <p:ph type="body" sz="quarter" idx="10"/>
          </p:nvPr>
        </p:nvSpPr>
        <p:spPr>
          <a:xfrm>
            <a:off x="393193" y="3977732"/>
            <a:ext cx="5183187" cy="987425"/>
          </a:xfrm>
        </p:spPr>
        <p:txBody>
          <a:bodyPr>
            <a:noAutofit/>
          </a:bodyPr>
          <a:lstStyle>
            <a:lvl1pPr marL="0" indent="0">
              <a:lnSpc>
                <a:spcPts val="3240"/>
              </a:lnSpc>
              <a:buNone/>
              <a:defRPr sz="3780" spc="-90" baseline="0"/>
            </a:lvl1pPr>
          </a:lstStyle>
          <a:p>
            <a:pPr lvl="0"/>
            <a:endParaRPr lang="en-US"/>
          </a:p>
          <a:p>
            <a:pPr lvl="0"/>
            <a:r>
              <a:rPr lang="en-US"/>
              <a:t>Welcome</a:t>
            </a:r>
          </a:p>
        </p:txBody>
      </p:sp>
      <p:sp>
        <p:nvSpPr>
          <p:cNvPr id="11" name="Content Placeholder 17"/>
          <p:cNvSpPr>
            <a:spLocks noGrp="1"/>
          </p:cNvSpPr>
          <p:nvPr>
            <p:ph sz="quarter" idx="12"/>
          </p:nvPr>
        </p:nvSpPr>
        <p:spPr>
          <a:xfrm>
            <a:off x="393701" y="5070476"/>
            <a:ext cx="5183188" cy="352425"/>
          </a:xfrm>
        </p:spPr>
        <p:txBody>
          <a:bodyPr>
            <a:noAutofit/>
          </a:bodyPr>
          <a:lstStyle>
            <a:lvl1pPr marL="0" indent="0">
              <a:buNone/>
              <a:defRPr sz="990" b="1" baseline="0">
                <a:solidFill>
                  <a:srgbClr val="00BAFF"/>
                </a:solidFill>
                <a:latin typeface="Montserrat" charset="0"/>
                <a:ea typeface="Montserrat" charset="0"/>
                <a:cs typeface="Montserrat" charset="0"/>
              </a:defRPr>
            </a:lvl1pPr>
            <a:lvl2pPr marL="308610" indent="0">
              <a:buNone/>
              <a:defRPr sz="1080" b="1">
                <a:latin typeface="Montserrat" charset="0"/>
                <a:ea typeface="Montserrat" charset="0"/>
                <a:cs typeface="Montserrat" charset="0"/>
              </a:defRPr>
            </a:lvl2pPr>
            <a:lvl3pPr marL="617220" indent="0">
              <a:buNone/>
              <a:defRPr sz="1080" b="1">
                <a:latin typeface="Montserrat" charset="0"/>
                <a:ea typeface="Montserrat" charset="0"/>
                <a:cs typeface="Montserrat" charset="0"/>
              </a:defRPr>
            </a:lvl3pPr>
            <a:lvl4pPr marL="925830" indent="0">
              <a:buNone/>
              <a:defRPr sz="1080" b="1">
                <a:latin typeface="Montserrat" charset="0"/>
                <a:ea typeface="Montserrat" charset="0"/>
                <a:cs typeface="Montserrat" charset="0"/>
              </a:defRPr>
            </a:lvl4pPr>
            <a:lvl5pPr marL="1234440" indent="0">
              <a:buNone/>
              <a:defRPr sz="1080" b="1">
                <a:latin typeface="Montserrat" charset="0"/>
                <a:ea typeface="Montserrat" charset="0"/>
                <a:cs typeface="Montserrat" charset="0"/>
              </a:defRPr>
            </a:lvl5pPr>
          </a:lstStyle>
          <a:p>
            <a:pPr lvl="0"/>
            <a:r>
              <a:rPr lang="en-US"/>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s">
    <p:bg>
      <p:bgPr>
        <a:solidFill>
          <a:srgbClr val="00BAFF"/>
        </a:solidFill>
        <a:effectLst/>
      </p:bgPr>
    </p:bg>
    <p:spTree>
      <p:nvGrpSpPr>
        <p:cNvPr id="1" name=""/>
        <p:cNvGrpSpPr/>
        <p:nvPr/>
      </p:nvGrpSpPr>
      <p:grpSpPr>
        <a:xfrm>
          <a:off x="0" y="0"/>
          <a:ext cx="0" cy="0"/>
          <a:chOff x="0" y="0"/>
          <a:chExt cx="0" cy="0"/>
        </a:xfrm>
      </p:grpSpPr>
      <p:sp>
        <p:nvSpPr>
          <p:cNvPr id="4" name="TextBox 8"/>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black"/>
                </a:solidFill>
                <a:latin typeface="Gilroy ExtraBold" charset="0"/>
                <a:ea typeface="Gilroy ExtraBold" charset="0"/>
                <a:cs typeface="Gilroy ExtraBold" charset="0"/>
              </a:rPr>
              <a:t>RM Integris Insights Meet Up</a:t>
            </a:r>
          </a:p>
        </p:txBody>
      </p:sp>
      <p:grpSp>
        <p:nvGrpSpPr>
          <p:cNvPr id="5" name="Group 1"/>
          <p:cNvGrpSpPr>
            <a:grpSpLocks/>
          </p:cNvGrpSpPr>
          <p:nvPr userDrawn="1"/>
        </p:nvGrpSpPr>
        <p:grpSpPr bwMode="auto">
          <a:xfrm>
            <a:off x="430213" y="5014913"/>
            <a:ext cx="2840037" cy="327025"/>
            <a:chOff x="430241" y="5014556"/>
            <a:chExt cx="2839733" cy="327268"/>
          </a:xfrm>
        </p:grpSpPr>
        <p:pic>
          <p:nvPicPr>
            <p:cNvPr id="7" name="Picture 10"/>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8" name="TextBox 11"/>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a:solidFill>
                    <a:prstClr val="black"/>
                  </a:solidFill>
                  <a:latin typeface="Gilroy ExtraBold" charset="0"/>
                  <a:ea typeface="Gilroy ExtraBold" charset="0"/>
                  <a:cs typeface="Gilroy ExtraBold" charset="0"/>
                </a:rPr>
                <a:t>rmintegris</a:t>
              </a:r>
            </a:p>
          </p:txBody>
        </p:sp>
      </p:grpSp>
      <p:sp>
        <p:nvSpPr>
          <p:cNvPr id="6" name="Text Placeholder 5"/>
          <p:cNvSpPr>
            <a:spLocks noGrp="1"/>
          </p:cNvSpPr>
          <p:nvPr>
            <p:ph type="body" sz="quarter" idx="12"/>
          </p:nvPr>
        </p:nvSpPr>
        <p:spPr>
          <a:xfrm>
            <a:off x="407092" y="2210763"/>
            <a:ext cx="7371097" cy="999780"/>
          </a:xfrm>
        </p:spPr>
        <p:txBody>
          <a:bodyPr anchor="ctr"/>
          <a:lstStyle>
            <a:lvl1pPr marL="0" indent="0">
              <a:buNone/>
              <a:defRPr sz="5760" u="sng" spc="-360" baseline="0">
                <a:solidFill>
                  <a:schemeClr val="bg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
        <p:nvSpPr>
          <p:cNvPr id="10" name="Text Placeholder 5"/>
          <p:cNvSpPr>
            <a:spLocks noGrp="1"/>
          </p:cNvSpPr>
          <p:nvPr>
            <p:ph type="body" sz="quarter" idx="13"/>
          </p:nvPr>
        </p:nvSpPr>
        <p:spPr>
          <a:xfrm>
            <a:off x="407091" y="1720744"/>
            <a:ext cx="7371097" cy="487366"/>
          </a:xfrm>
        </p:spPr>
        <p:txBody>
          <a:bodyPr anchor="ctr"/>
          <a:lstStyle>
            <a:lvl1pPr marL="0" indent="0">
              <a:buNone/>
              <a:defRPr sz="1620" spc="-45" baseline="0">
                <a:solidFill>
                  <a:schemeClr val="tx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in Slide (Colour)">
    <p:bg>
      <p:bgPr>
        <a:solidFill>
          <a:srgbClr val="00BAFF"/>
        </a:solidFill>
        <a:effectLst/>
      </p:bgPr>
    </p:bg>
    <p:spTree>
      <p:nvGrpSpPr>
        <p:cNvPr id="1" name=""/>
        <p:cNvGrpSpPr/>
        <p:nvPr/>
      </p:nvGrpSpPr>
      <p:grpSpPr>
        <a:xfrm>
          <a:off x="0" y="0"/>
          <a:ext cx="0" cy="0"/>
          <a:chOff x="0" y="0"/>
          <a:chExt cx="0" cy="0"/>
        </a:xfrm>
      </p:grpSpPr>
      <p:sp>
        <p:nvSpPr>
          <p:cNvPr id="5" name="Rectangle 8"/>
          <p:cNvSpPr/>
          <p:nvPr userDrawn="1"/>
        </p:nvSpPr>
        <p:spPr>
          <a:xfrm>
            <a:off x="0" y="323850"/>
            <a:ext cx="1728788" cy="42545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TextBox 12"/>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black"/>
                </a:solidFill>
                <a:latin typeface="Gilroy ExtraBold" charset="0"/>
                <a:ea typeface="Gilroy ExtraBold" charset="0"/>
                <a:cs typeface="Gilroy ExtraBold" charset="0"/>
              </a:rPr>
              <a:t>RM Integris Insights Meet Up</a:t>
            </a:r>
          </a:p>
        </p:txBody>
      </p:sp>
      <p:grpSp>
        <p:nvGrpSpPr>
          <p:cNvPr id="7" name="Group 15"/>
          <p:cNvGrpSpPr>
            <a:grpSpLocks/>
          </p:cNvGrpSpPr>
          <p:nvPr userDrawn="1"/>
        </p:nvGrpSpPr>
        <p:grpSpPr bwMode="auto">
          <a:xfrm>
            <a:off x="430213" y="5014913"/>
            <a:ext cx="2840037" cy="327025"/>
            <a:chOff x="430241" y="5014556"/>
            <a:chExt cx="2839733" cy="327268"/>
          </a:xfrm>
        </p:grpSpPr>
        <p:pic>
          <p:nvPicPr>
            <p:cNvPr id="8" name="Picture 16"/>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9" name="TextBox 18"/>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a:solidFill>
                    <a:prstClr val="black"/>
                  </a:solidFill>
                  <a:latin typeface="Gilroy ExtraBold" charset="0"/>
                  <a:ea typeface="Gilroy ExtraBold" charset="0"/>
                  <a:cs typeface="Gilroy ExtraBold" charset="0"/>
                </a:rPr>
                <a:t>rmintegris</a:t>
              </a:r>
            </a:p>
          </p:txBody>
        </p:sp>
      </p:grpSp>
      <p:sp>
        <p:nvSpPr>
          <p:cNvPr id="14" name="Content Placeholder 2"/>
          <p:cNvSpPr>
            <a:spLocks noGrp="1"/>
          </p:cNvSpPr>
          <p:nvPr>
            <p:ph idx="1"/>
          </p:nvPr>
        </p:nvSpPr>
        <p:spPr>
          <a:xfrm>
            <a:off x="430241" y="1195057"/>
            <a:ext cx="8291061" cy="3340729"/>
          </a:xfrm>
        </p:spPr>
        <p:txBody>
          <a:bodyPr anchor="t"/>
          <a:lstStyle>
            <a:lvl1pPr marL="0" indent="0">
              <a:lnSpc>
                <a:spcPct val="100000"/>
              </a:lnSpc>
              <a:buFontTx/>
              <a:buNone/>
              <a:defRPr spc="-45"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10" name="Text Placeholder 17"/>
          <p:cNvSpPr>
            <a:spLocks noGrp="1"/>
          </p:cNvSpPr>
          <p:nvPr>
            <p:ph type="body" sz="quarter" idx="11"/>
          </p:nvPr>
        </p:nvSpPr>
        <p:spPr>
          <a:xfrm>
            <a:off x="3599728" y="439208"/>
            <a:ext cx="5121575" cy="309570"/>
          </a:xfrm>
        </p:spPr>
        <p:txBody>
          <a:bodyPr/>
          <a:lstStyle>
            <a:lvl1pPr marL="0" indent="0" algn="r">
              <a:buNone/>
              <a:defRPr sz="1170" baseline="0">
                <a:solidFill>
                  <a:schemeClr val="tx1"/>
                </a:solidFill>
              </a:defRPr>
            </a:lvl1pPr>
          </a:lstStyle>
          <a:p>
            <a:pPr lvl="0"/>
            <a:r>
              <a:rPr lang="en-US"/>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5" name="Rectangle 12"/>
          <p:cNvSpPr/>
          <p:nvPr userDrawn="1"/>
        </p:nvSpPr>
        <p:spPr>
          <a:xfrm>
            <a:off x="0" y="323850"/>
            <a:ext cx="2244725" cy="425450"/>
          </a:xfrm>
          <a:prstGeom prst="rect">
            <a:avLst/>
          </a:prstGeom>
          <a:solidFill>
            <a:srgbClr val="00BA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TextBox 8"/>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7" name="Group 11"/>
          <p:cNvGrpSpPr>
            <a:grpSpLocks/>
          </p:cNvGrpSpPr>
          <p:nvPr userDrawn="1"/>
        </p:nvGrpSpPr>
        <p:grpSpPr bwMode="auto">
          <a:xfrm>
            <a:off x="430213" y="5014913"/>
            <a:ext cx="2840037" cy="327025"/>
            <a:chOff x="430241" y="5014556"/>
            <a:chExt cx="2839733" cy="327268"/>
          </a:xfrm>
        </p:grpSpPr>
        <p:pic>
          <p:nvPicPr>
            <p:cNvPr id="8" name="Picture 14"/>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9" name="TextBox 17"/>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a:solidFill>
                    <a:prstClr val="black"/>
                  </a:solidFill>
                  <a:latin typeface="Gilroy ExtraBold" charset="0"/>
                  <a:ea typeface="Gilroy ExtraBold" charset="0"/>
                  <a:cs typeface="Gilroy ExtraBold" charset="0"/>
                </a:rPr>
                <a:t>rmintegris</a:t>
              </a:r>
            </a:p>
          </p:txBody>
        </p:sp>
      </p:grpSp>
      <p:sp>
        <p:nvSpPr>
          <p:cNvPr id="14"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16" name="Content Placeholder 2"/>
          <p:cNvSpPr>
            <a:spLocks noGrp="1"/>
          </p:cNvSpPr>
          <p:nvPr>
            <p:ph idx="1"/>
          </p:nvPr>
        </p:nvSpPr>
        <p:spPr>
          <a:xfrm>
            <a:off x="430241" y="1195057"/>
            <a:ext cx="8291061" cy="3340729"/>
          </a:xfrm>
        </p:spPr>
        <p:txBody>
          <a:bodyPr anchor="t"/>
          <a:lstStyle>
            <a:lvl1pPr marL="0" indent="0">
              <a:lnSpc>
                <a:spcPct val="100000"/>
              </a:lnSpc>
              <a:buFontTx/>
              <a:buNone/>
              <a:defRPr spc="-45"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17"/>
          <p:cNvSpPr>
            <a:spLocks noGrp="1"/>
          </p:cNvSpPr>
          <p:nvPr>
            <p:ph type="body" sz="quarter" idx="11"/>
          </p:nvPr>
        </p:nvSpPr>
        <p:spPr>
          <a:xfrm>
            <a:off x="4178462" y="439208"/>
            <a:ext cx="4542841" cy="309570"/>
          </a:xfrm>
        </p:spPr>
        <p:txBody>
          <a:bodyPr/>
          <a:lstStyle>
            <a:lvl1pPr marL="0" indent="0" algn="r">
              <a:buNone/>
              <a:defRPr sz="1170" baseline="0">
                <a:solidFill>
                  <a:schemeClr val="tx1"/>
                </a:solidFill>
              </a:defRPr>
            </a:lvl1pPr>
          </a:lstStyle>
          <a:p>
            <a:pPr lvl="0"/>
            <a:r>
              <a:rPr lang="en-US"/>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5" name="Rectangle 14"/>
          <p:cNvSpPr/>
          <p:nvPr userDrawn="1"/>
        </p:nvSpPr>
        <p:spPr>
          <a:xfrm>
            <a:off x="0" y="323850"/>
            <a:ext cx="1728788" cy="425450"/>
          </a:xfrm>
          <a:prstGeom prst="rect">
            <a:avLst/>
          </a:prstGeom>
          <a:solidFill>
            <a:srgbClr val="00BA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7" name="TextBox 10"/>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8" name="Group 12"/>
          <p:cNvGrpSpPr>
            <a:grpSpLocks/>
          </p:cNvGrpSpPr>
          <p:nvPr userDrawn="1"/>
        </p:nvGrpSpPr>
        <p:grpSpPr bwMode="auto">
          <a:xfrm>
            <a:off x="430213" y="5014913"/>
            <a:ext cx="2840037" cy="327025"/>
            <a:chOff x="430241" y="5014556"/>
            <a:chExt cx="2839733" cy="327268"/>
          </a:xfrm>
        </p:grpSpPr>
        <p:pic>
          <p:nvPicPr>
            <p:cNvPr id="9" name="Picture 13"/>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10" name="TextBox 17"/>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a:solidFill>
                    <a:prstClr val="black"/>
                  </a:solidFill>
                  <a:latin typeface="Gilroy ExtraBold" charset="0"/>
                  <a:ea typeface="Gilroy ExtraBold" charset="0"/>
                  <a:cs typeface="Gilroy ExtraBold" charset="0"/>
                </a:rPr>
                <a:t>rmintegris</a:t>
              </a:r>
            </a:p>
          </p:txBody>
        </p:sp>
      </p:grpSp>
      <p:sp>
        <p:nvSpPr>
          <p:cNvPr id="16"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17" name="Text Placeholder 17"/>
          <p:cNvSpPr>
            <a:spLocks noGrp="1"/>
          </p:cNvSpPr>
          <p:nvPr>
            <p:ph type="body" sz="quarter" idx="11"/>
          </p:nvPr>
        </p:nvSpPr>
        <p:spPr>
          <a:xfrm>
            <a:off x="3507130" y="439208"/>
            <a:ext cx="5214173" cy="291638"/>
          </a:xfrm>
        </p:spPr>
        <p:txBody>
          <a:bodyPr/>
          <a:lstStyle>
            <a:lvl1pPr marL="0" indent="0" algn="r">
              <a:buNone/>
              <a:defRPr sz="1170" baseline="0">
                <a:solidFill>
                  <a:schemeClr val="tx1"/>
                </a:solidFill>
              </a:defRPr>
            </a:lvl1pPr>
          </a:lstStyle>
          <a:p>
            <a:pPr lvl="0"/>
            <a:r>
              <a:rPr lang="en-US"/>
              <a:t>Click to edit Master text styles</a:t>
            </a:r>
          </a:p>
        </p:txBody>
      </p:sp>
      <p:sp>
        <p:nvSpPr>
          <p:cNvPr id="6" name="Text Placeholder 5"/>
          <p:cNvSpPr>
            <a:spLocks noGrp="1"/>
          </p:cNvSpPr>
          <p:nvPr>
            <p:ph type="body" sz="quarter" idx="12"/>
          </p:nvPr>
        </p:nvSpPr>
        <p:spPr>
          <a:xfrm>
            <a:off x="430242" y="1317745"/>
            <a:ext cx="7371097" cy="3109912"/>
          </a:xfrm>
        </p:spPr>
        <p:txBody>
          <a:bodyPr anchor="ctr"/>
          <a:lstStyle>
            <a:lvl1pPr marL="0" indent="0">
              <a:buNone/>
              <a:defRPr sz="3780" spc="-180" baseline="0">
                <a:solidFill>
                  <a:schemeClr val="tx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Colour)">
    <p:bg>
      <p:bgPr>
        <a:solidFill>
          <a:srgbClr val="08A5AF"/>
        </a:solidFill>
        <a:effectLst/>
      </p:bgPr>
    </p:bg>
    <p:spTree>
      <p:nvGrpSpPr>
        <p:cNvPr id="1" name=""/>
        <p:cNvGrpSpPr/>
        <p:nvPr/>
      </p:nvGrpSpPr>
      <p:grpSpPr>
        <a:xfrm>
          <a:off x="0" y="0"/>
          <a:ext cx="0" cy="0"/>
          <a:chOff x="0" y="0"/>
          <a:chExt cx="0" cy="0"/>
        </a:xfrm>
      </p:grpSpPr>
      <p:sp>
        <p:nvSpPr>
          <p:cNvPr id="4" name="TextBox 21"/>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Webinar title</a:t>
            </a:r>
          </a:p>
        </p:txBody>
      </p:sp>
      <p:sp>
        <p:nvSpPr>
          <p:cNvPr id="6" name="Text Placeholder 5"/>
          <p:cNvSpPr>
            <a:spLocks noGrp="1"/>
          </p:cNvSpPr>
          <p:nvPr>
            <p:ph type="body" sz="quarter" idx="12"/>
          </p:nvPr>
        </p:nvSpPr>
        <p:spPr>
          <a:xfrm>
            <a:off x="522980" y="1289376"/>
            <a:ext cx="7221509" cy="3109912"/>
          </a:xfrm>
          <a:prstGeom prst="rect">
            <a:avLst/>
          </a:prstGeom>
        </p:spPr>
        <p:txBody>
          <a:bodyPr anchor="ctr">
            <a:normAutofit/>
          </a:bodyPr>
          <a:lstStyle>
            <a:lvl1pPr marL="0" indent="0">
              <a:buNone/>
              <a:defRPr sz="4200" b="1" i="0" u="none" spc="-200" baseline="0">
                <a:solidFill>
                  <a:schemeClr val="bg1"/>
                </a:solidFill>
                <a:latin typeface="Gilroy ExtraBold" charset="0"/>
                <a:ea typeface="Gilroy ExtraBold" charset="0"/>
                <a:cs typeface="Gilroy ExtraBol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5" name="Text Placeholder 17"/>
          <p:cNvSpPr>
            <a:spLocks noGrp="1"/>
          </p:cNvSpPr>
          <p:nvPr>
            <p:ph type="body" sz="quarter" idx="10"/>
          </p:nvPr>
        </p:nvSpPr>
        <p:spPr>
          <a:xfrm>
            <a:off x="437826" y="377846"/>
            <a:ext cx="2319103" cy="263390"/>
          </a:xfrm>
          <a:prstGeom prst="rect">
            <a:avLst/>
          </a:prstGeom>
        </p:spPr>
        <p:txBody>
          <a:bodyPr>
            <a:normAutofit/>
          </a:bodyPr>
          <a:lstStyle>
            <a:lvl1pPr marL="0" indent="0">
              <a:buNone/>
              <a:defRPr sz="1300" b="1" i="0" baseline="0">
                <a:solidFill>
                  <a:schemeClr val="tx1">
                    <a:lumMod val="85000"/>
                    <a:lumOff val="15000"/>
                  </a:schemeClr>
                </a:solidFill>
                <a:latin typeface="Gilroy ExtraBold" charset="0"/>
                <a:ea typeface="Gilroy ExtraBold" charset="0"/>
                <a:cs typeface="Gilroy ExtraBold" charset="0"/>
              </a:defRPr>
            </a:lvl1pPr>
          </a:lstStyle>
          <a:p>
            <a:pPr lvl="0"/>
            <a:r>
              <a:rPr lang="en-US" dirty="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Slide (Colour)">
    <p:bg>
      <p:bgPr>
        <a:solidFill>
          <a:srgbClr val="00BAFF"/>
        </a:solidFill>
        <a:effectLst/>
      </p:bgPr>
    </p:bg>
    <p:spTree>
      <p:nvGrpSpPr>
        <p:cNvPr id="1" name=""/>
        <p:cNvGrpSpPr/>
        <p:nvPr/>
      </p:nvGrpSpPr>
      <p:grpSpPr>
        <a:xfrm>
          <a:off x="0" y="0"/>
          <a:ext cx="0" cy="0"/>
          <a:chOff x="0" y="0"/>
          <a:chExt cx="0" cy="0"/>
        </a:xfrm>
      </p:grpSpPr>
      <p:sp>
        <p:nvSpPr>
          <p:cNvPr id="5" name="Rectangle 14"/>
          <p:cNvSpPr/>
          <p:nvPr userDrawn="1"/>
        </p:nvSpPr>
        <p:spPr>
          <a:xfrm>
            <a:off x="0" y="323850"/>
            <a:ext cx="1728788" cy="42545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7" name="TextBox 8"/>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black"/>
                </a:solidFill>
                <a:latin typeface="Gilroy ExtraBold" charset="0"/>
                <a:ea typeface="Gilroy ExtraBold" charset="0"/>
                <a:cs typeface="Gilroy ExtraBold" charset="0"/>
              </a:rPr>
              <a:t>RM Integris Insights Meet Up</a:t>
            </a:r>
          </a:p>
        </p:txBody>
      </p:sp>
      <p:grpSp>
        <p:nvGrpSpPr>
          <p:cNvPr id="8" name="Group 9"/>
          <p:cNvGrpSpPr>
            <a:grpSpLocks/>
          </p:cNvGrpSpPr>
          <p:nvPr userDrawn="1"/>
        </p:nvGrpSpPr>
        <p:grpSpPr bwMode="auto">
          <a:xfrm>
            <a:off x="430213" y="5014913"/>
            <a:ext cx="2840037" cy="327025"/>
            <a:chOff x="430241" y="5014556"/>
            <a:chExt cx="2839733" cy="327268"/>
          </a:xfrm>
        </p:grpSpPr>
        <p:pic>
          <p:nvPicPr>
            <p:cNvPr id="9" name="Picture 13"/>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10" name="TextBox 17"/>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a:solidFill>
                    <a:prstClr val="black"/>
                  </a:solidFill>
                  <a:latin typeface="Gilroy ExtraBold" charset="0"/>
                  <a:ea typeface="Gilroy ExtraBold" charset="0"/>
                  <a:cs typeface="Gilroy ExtraBold" charset="0"/>
                </a:rPr>
                <a:t>rmintegris</a:t>
              </a:r>
            </a:p>
          </p:txBody>
        </p:sp>
      </p:grpSp>
      <p:sp>
        <p:nvSpPr>
          <p:cNvPr id="16"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17" name="Text Placeholder 17"/>
          <p:cNvSpPr>
            <a:spLocks noGrp="1"/>
          </p:cNvSpPr>
          <p:nvPr>
            <p:ph type="body" sz="quarter" idx="11"/>
          </p:nvPr>
        </p:nvSpPr>
        <p:spPr>
          <a:xfrm>
            <a:off x="3368234" y="439208"/>
            <a:ext cx="5353069" cy="309570"/>
          </a:xfrm>
        </p:spPr>
        <p:txBody>
          <a:bodyPr/>
          <a:lstStyle>
            <a:lvl1pPr marL="0" indent="0" algn="r">
              <a:buNone/>
              <a:defRPr sz="1170" baseline="0">
                <a:solidFill>
                  <a:schemeClr val="tx1"/>
                </a:solidFill>
              </a:defRPr>
            </a:lvl1pPr>
          </a:lstStyle>
          <a:p>
            <a:pPr lvl="0"/>
            <a:r>
              <a:rPr lang="en-US"/>
              <a:t>Click to edit Master text styles</a:t>
            </a:r>
          </a:p>
        </p:txBody>
      </p:sp>
      <p:sp>
        <p:nvSpPr>
          <p:cNvPr id="6" name="Text Placeholder 5"/>
          <p:cNvSpPr>
            <a:spLocks noGrp="1"/>
          </p:cNvSpPr>
          <p:nvPr>
            <p:ph type="body" sz="quarter" idx="12"/>
          </p:nvPr>
        </p:nvSpPr>
        <p:spPr>
          <a:xfrm>
            <a:off x="430242" y="1274733"/>
            <a:ext cx="7371097" cy="3109912"/>
          </a:xfrm>
        </p:spPr>
        <p:txBody>
          <a:bodyPr anchor="ctr"/>
          <a:lstStyle>
            <a:lvl1pPr marL="0" indent="0">
              <a:buNone/>
              <a:defRPr sz="3780" spc="-180" baseline="0">
                <a:solidFill>
                  <a:schemeClr val="bg1"/>
                </a:solidFill>
              </a:defRPr>
            </a:lvl1pPr>
            <a:lvl2pPr marL="308610" indent="0">
              <a:buNone/>
              <a:defRPr/>
            </a:lvl2pPr>
            <a:lvl3pPr marL="617220" indent="0">
              <a:buNone/>
              <a:defRPr/>
            </a:lvl3pPr>
            <a:lvl4pPr marL="925830" indent="0">
              <a:buNone/>
              <a:defRPr/>
            </a:lvl4pPr>
            <a:lvl5pPr marL="1234440" indent="0">
              <a:buNone/>
              <a:defRPr/>
            </a:lvl5pPr>
          </a:lstStyle>
          <a:p>
            <a:pPr lvl="0"/>
            <a:r>
              <a:rPr lang="en-US"/>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5" name="Rectangle 18"/>
          <p:cNvSpPr/>
          <p:nvPr userDrawn="1"/>
        </p:nvSpPr>
        <p:spPr>
          <a:xfrm>
            <a:off x="0" y="323850"/>
            <a:ext cx="1728788" cy="425450"/>
          </a:xfrm>
          <a:prstGeom prst="rect">
            <a:avLst/>
          </a:prstGeom>
          <a:solidFill>
            <a:srgbClr val="00BA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Rectangle 4"/>
          <p:cNvSpPr/>
          <p:nvPr userDrawn="1"/>
        </p:nvSpPr>
        <p:spPr>
          <a:xfrm>
            <a:off x="506413" y="1050925"/>
            <a:ext cx="8112125" cy="37020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7" name="TextBox 10"/>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8" name="Group 12"/>
          <p:cNvGrpSpPr>
            <a:grpSpLocks/>
          </p:cNvGrpSpPr>
          <p:nvPr userDrawn="1"/>
        </p:nvGrpSpPr>
        <p:grpSpPr bwMode="auto">
          <a:xfrm>
            <a:off x="430213" y="5014913"/>
            <a:ext cx="2840037" cy="327025"/>
            <a:chOff x="430241" y="5014556"/>
            <a:chExt cx="2839733" cy="327268"/>
          </a:xfrm>
        </p:grpSpPr>
        <p:pic>
          <p:nvPicPr>
            <p:cNvPr id="9" name="Picture 14"/>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10" name="TextBox 15"/>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a:solidFill>
                    <a:prstClr val="black"/>
                  </a:solidFill>
                  <a:latin typeface="Gilroy ExtraBold" charset="0"/>
                  <a:ea typeface="Gilroy ExtraBold" charset="0"/>
                  <a:cs typeface="Gilroy ExtraBold" charset="0"/>
                </a:rPr>
                <a:t>rmintegris</a:t>
              </a:r>
            </a:p>
          </p:txBody>
        </p:sp>
      </p:grpSp>
      <p:sp>
        <p:nvSpPr>
          <p:cNvPr id="20"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21" name="Text Placeholder 17"/>
          <p:cNvSpPr>
            <a:spLocks noGrp="1"/>
          </p:cNvSpPr>
          <p:nvPr>
            <p:ph type="body" sz="quarter" idx="11"/>
          </p:nvPr>
        </p:nvSpPr>
        <p:spPr>
          <a:xfrm>
            <a:off x="3761773" y="439209"/>
            <a:ext cx="4959530" cy="259804"/>
          </a:xfrm>
        </p:spPr>
        <p:txBody>
          <a:bodyPr/>
          <a:lstStyle>
            <a:lvl1pPr marL="0" indent="0" algn="r">
              <a:buNone/>
              <a:defRPr sz="1170" baseline="0">
                <a:solidFill>
                  <a:schemeClr val="tx1"/>
                </a:solidFill>
              </a:defRPr>
            </a:lvl1pPr>
          </a:lstStyle>
          <a:p>
            <a:pPr lvl="0"/>
            <a:r>
              <a:rPr lang="en-US"/>
              <a:t>Click to edit Master text styles</a:t>
            </a:r>
          </a:p>
        </p:txBody>
      </p:sp>
      <p:sp>
        <p:nvSpPr>
          <p:cNvPr id="3" name="Picture Placeholder 2"/>
          <p:cNvSpPr>
            <a:spLocks noGrp="1"/>
          </p:cNvSpPr>
          <p:nvPr>
            <p:ph type="pic" sz="quarter" idx="12"/>
          </p:nvPr>
        </p:nvSpPr>
        <p:spPr>
          <a:xfrm>
            <a:off x="506995" y="1050203"/>
            <a:ext cx="8110964" cy="3703496"/>
          </a:xfrm>
          <a:noFill/>
          <a:ln>
            <a:noFill/>
          </a:ln>
        </p:spPr>
        <p:txBody>
          <a:bodyPr anchor="ctr"/>
          <a:lstStyle>
            <a:lvl1pPr marL="0" indent="0" algn="ctr">
              <a:lnSpc>
                <a:spcPct val="140000"/>
              </a:lnSpc>
              <a:buNone/>
              <a:defRPr sz="1440" b="0" i="1" baseline="0">
                <a:solidFill>
                  <a:schemeClr val="bg1">
                    <a:lumMod val="50000"/>
                  </a:schemeClr>
                </a:solidFill>
                <a:latin typeface="Source Sans Pro Light" charset="0"/>
                <a:ea typeface="Source Sans Pro Light" charset="0"/>
                <a:cs typeface="Source Sans Pro Light" charset="0"/>
              </a:defRPr>
            </a:lvl1pPr>
          </a:lstStyle>
          <a:p>
            <a:pPr lvl="0"/>
            <a:r>
              <a:rPr lang="en-US" noProof="0"/>
              <a:t>Click icon to add picture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 (Inverted)">
    <p:spTree>
      <p:nvGrpSpPr>
        <p:cNvPr id="1" name=""/>
        <p:cNvGrpSpPr/>
        <p:nvPr/>
      </p:nvGrpSpPr>
      <p:grpSpPr>
        <a:xfrm>
          <a:off x="0" y="0"/>
          <a:ext cx="0" cy="0"/>
          <a:chOff x="0" y="0"/>
          <a:chExt cx="0" cy="0"/>
        </a:xfrm>
      </p:grpSpPr>
      <p:sp>
        <p:nvSpPr>
          <p:cNvPr id="5" name="Rectangle 18"/>
          <p:cNvSpPr/>
          <p:nvPr userDrawn="1"/>
        </p:nvSpPr>
        <p:spPr>
          <a:xfrm>
            <a:off x="0" y="323850"/>
            <a:ext cx="1728788" cy="425450"/>
          </a:xfrm>
          <a:prstGeom prst="rect">
            <a:avLst/>
          </a:prstGeom>
          <a:solidFill>
            <a:srgbClr val="00BA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6" name="Rectangle 4"/>
          <p:cNvSpPr/>
          <p:nvPr userDrawn="1"/>
        </p:nvSpPr>
        <p:spPr>
          <a:xfrm>
            <a:off x="506413" y="1050925"/>
            <a:ext cx="8112125" cy="37020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846" fontAlgn="auto">
              <a:spcBef>
                <a:spcPts val="0"/>
              </a:spcBef>
              <a:spcAft>
                <a:spcPts val="0"/>
              </a:spcAft>
              <a:defRPr/>
            </a:pPr>
            <a:endParaRPr lang="en-US" sz="1620">
              <a:solidFill>
                <a:prstClr val="white"/>
              </a:solidFill>
            </a:endParaRPr>
          </a:p>
        </p:txBody>
      </p:sp>
      <p:sp>
        <p:nvSpPr>
          <p:cNvPr id="7" name="TextBox 10"/>
          <p:cNvSpPr txBox="1"/>
          <p:nvPr userDrawn="1"/>
        </p:nvSpPr>
        <p:spPr>
          <a:xfrm>
            <a:off x="6288088" y="5072063"/>
            <a:ext cx="2433637" cy="231775"/>
          </a:xfrm>
          <a:prstGeom prst="rect">
            <a:avLst/>
          </a:prstGeom>
          <a:noFill/>
        </p:spPr>
        <p:txBody>
          <a:bodyPr>
            <a:spAutoFit/>
          </a:bodyPr>
          <a:lstStyle/>
          <a:p>
            <a:pPr algn="r" defTabSz="822846" fontAlgn="auto">
              <a:spcBef>
                <a:spcPts val="0"/>
              </a:spcBef>
              <a:spcAft>
                <a:spcPts val="0"/>
              </a:spcAft>
              <a:defRPr/>
            </a:pPr>
            <a:r>
              <a:rPr lang="en-US" sz="900" b="1">
                <a:solidFill>
                  <a:prstClr val="white">
                    <a:lumMod val="65000"/>
                  </a:prstClr>
                </a:solidFill>
                <a:latin typeface="Gilroy ExtraBold" charset="0"/>
                <a:ea typeface="Gilroy ExtraBold" charset="0"/>
                <a:cs typeface="Gilroy ExtraBold" charset="0"/>
              </a:rPr>
              <a:t>RM Integris Insights Meet Up</a:t>
            </a:r>
          </a:p>
        </p:txBody>
      </p:sp>
      <p:grpSp>
        <p:nvGrpSpPr>
          <p:cNvPr id="8" name="Group 12"/>
          <p:cNvGrpSpPr>
            <a:grpSpLocks/>
          </p:cNvGrpSpPr>
          <p:nvPr userDrawn="1"/>
        </p:nvGrpSpPr>
        <p:grpSpPr bwMode="auto">
          <a:xfrm>
            <a:off x="430213" y="5014913"/>
            <a:ext cx="2840037" cy="327025"/>
            <a:chOff x="430241" y="5014556"/>
            <a:chExt cx="2839733" cy="327268"/>
          </a:xfrm>
        </p:grpSpPr>
        <p:pic>
          <p:nvPicPr>
            <p:cNvPr id="9" name="Picture 14"/>
            <p:cNvPicPr>
              <a:picLocks noChangeAspect="1"/>
            </p:cNvPicPr>
            <p:nvPr userDrawn="1"/>
          </p:nvPicPr>
          <p:blipFill>
            <a:blip r:embed="rId2"/>
            <a:srcRect/>
            <a:stretch>
              <a:fillRect/>
            </a:stretch>
          </p:blipFill>
          <p:spPr bwMode="auto">
            <a:xfrm>
              <a:off x="430241" y="5014556"/>
              <a:ext cx="837841" cy="327268"/>
            </a:xfrm>
            <a:prstGeom prst="rect">
              <a:avLst/>
            </a:prstGeom>
            <a:noFill/>
            <a:ln w="9525">
              <a:noFill/>
              <a:miter lim="800000"/>
              <a:headEnd/>
              <a:tailEnd/>
            </a:ln>
          </p:spPr>
        </p:pic>
        <p:sp>
          <p:nvSpPr>
            <p:cNvPr id="10" name="TextBox 15"/>
            <p:cNvSpPr txBox="1"/>
            <p:nvPr userDrawn="1"/>
          </p:nvSpPr>
          <p:spPr>
            <a:xfrm>
              <a:off x="1109618" y="5036798"/>
              <a:ext cx="2160356" cy="271664"/>
            </a:xfrm>
            <a:prstGeom prst="rect">
              <a:avLst/>
            </a:prstGeom>
            <a:noFill/>
          </p:spPr>
          <p:txBody>
            <a:bodyPr>
              <a:spAutoFit/>
            </a:bodyPr>
            <a:lstStyle/>
            <a:p>
              <a:pPr defTabSz="822846" fontAlgn="auto">
                <a:spcBef>
                  <a:spcPts val="0"/>
                </a:spcBef>
                <a:spcAft>
                  <a:spcPts val="0"/>
                </a:spcAft>
                <a:defRPr/>
              </a:pPr>
              <a:r>
                <a:rPr lang="en-US" sz="1170" b="1" spc="-18">
                  <a:solidFill>
                    <a:prstClr val="black"/>
                  </a:solidFill>
                  <a:latin typeface="ITC Avant Garde Std Md" charset="0"/>
                  <a:ea typeface="ITC Avant Garde Std Md" charset="0"/>
                  <a:cs typeface="ITC Avant Garde Std Md" charset="0"/>
                </a:rPr>
                <a:t>/</a:t>
              </a:r>
              <a:r>
                <a:rPr lang="en-US" sz="1170" b="1" spc="-18" err="1">
                  <a:solidFill>
                    <a:prstClr val="black"/>
                  </a:solidFill>
                  <a:latin typeface="Gilroy ExtraBold" charset="0"/>
                  <a:ea typeface="Gilroy ExtraBold" charset="0"/>
                  <a:cs typeface="Gilroy ExtraBold" charset="0"/>
                </a:rPr>
                <a:t>rmintegris</a:t>
              </a:r>
              <a:endParaRPr lang="en-US" sz="1170" b="1" spc="-18">
                <a:solidFill>
                  <a:prstClr val="black"/>
                </a:solidFill>
                <a:latin typeface="Gilroy ExtraBold" charset="0"/>
                <a:ea typeface="Gilroy ExtraBold" charset="0"/>
                <a:cs typeface="Gilroy ExtraBold" charset="0"/>
              </a:endParaRPr>
            </a:p>
          </p:txBody>
        </p:sp>
      </p:grpSp>
      <p:sp>
        <p:nvSpPr>
          <p:cNvPr id="20" name="Text Placeholder 17"/>
          <p:cNvSpPr>
            <a:spLocks noGrp="1"/>
          </p:cNvSpPr>
          <p:nvPr>
            <p:ph type="body" sz="quarter" idx="10"/>
          </p:nvPr>
        </p:nvSpPr>
        <p:spPr>
          <a:xfrm>
            <a:off x="430241" y="435622"/>
            <a:ext cx="1624896" cy="263390"/>
          </a:xfrm>
        </p:spPr>
        <p:txBody>
          <a:bodyPr/>
          <a:lstStyle>
            <a:lvl1pPr marL="0" indent="0">
              <a:buNone/>
              <a:defRPr sz="1170" baseline="0">
                <a:solidFill>
                  <a:schemeClr val="bg1"/>
                </a:solidFill>
              </a:defRPr>
            </a:lvl1pPr>
          </a:lstStyle>
          <a:p>
            <a:pPr lvl="0"/>
            <a:r>
              <a:rPr lang="en-US"/>
              <a:t>Click to edit Master text styles</a:t>
            </a:r>
          </a:p>
        </p:txBody>
      </p:sp>
      <p:sp>
        <p:nvSpPr>
          <p:cNvPr id="21" name="Text Placeholder 17"/>
          <p:cNvSpPr>
            <a:spLocks noGrp="1"/>
          </p:cNvSpPr>
          <p:nvPr>
            <p:ph type="body" sz="quarter" idx="11"/>
          </p:nvPr>
        </p:nvSpPr>
        <p:spPr>
          <a:xfrm>
            <a:off x="3854371" y="439209"/>
            <a:ext cx="4866932" cy="259804"/>
          </a:xfrm>
        </p:spPr>
        <p:txBody>
          <a:bodyPr/>
          <a:lstStyle>
            <a:lvl1pPr marL="0" indent="0" algn="r">
              <a:buNone/>
              <a:defRPr sz="1170" baseline="0">
                <a:solidFill>
                  <a:schemeClr val="tx1"/>
                </a:solidFill>
              </a:defRPr>
            </a:lvl1pPr>
          </a:lstStyle>
          <a:p>
            <a:pPr lvl="0"/>
            <a:r>
              <a:rPr lang="en-US"/>
              <a:t>Click to edit Master text styles</a:t>
            </a:r>
          </a:p>
        </p:txBody>
      </p:sp>
      <p:sp>
        <p:nvSpPr>
          <p:cNvPr id="17" name="Picture Placeholder 2"/>
          <p:cNvSpPr>
            <a:spLocks noGrp="1"/>
          </p:cNvSpPr>
          <p:nvPr>
            <p:ph type="pic" sz="quarter" idx="12"/>
          </p:nvPr>
        </p:nvSpPr>
        <p:spPr>
          <a:xfrm>
            <a:off x="506995" y="1050203"/>
            <a:ext cx="8110964" cy="3703496"/>
          </a:xfrm>
          <a:noFill/>
          <a:ln>
            <a:noFill/>
          </a:ln>
        </p:spPr>
        <p:txBody>
          <a:bodyPr anchor="ctr"/>
          <a:lstStyle>
            <a:lvl1pPr marL="0" indent="0" algn="ctr">
              <a:lnSpc>
                <a:spcPct val="140000"/>
              </a:lnSpc>
              <a:buNone/>
              <a:defRPr sz="1440" b="0" i="1" baseline="0">
                <a:solidFill>
                  <a:schemeClr val="bg1">
                    <a:lumMod val="50000"/>
                  </a:schemeClr>
                </a:solidFill>
                <a:latin typeface="Source Sans Pro Light" charset="0"/>
                <a:ea typeface="Source Sans Pro Light" charset="0"/>
                <a:cs typeface="Source Sans Pro Light" charset="0"/>
              </a:defRPr>
            </a:lvl1pPr>
          </a:lstStyle>
          <a:p>
            <a:pPr lvl="0"/>
            <a:r>
              <a:rPr lang="en-US" noProof="0"/>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4" name="TextBox 7"/>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Webinar title</a:t>
            </a:r>
          </a:p>
        </p:txBody>
      </p:sp>
      <p:sp>
        <p:nvSpPr>
          <p:cNvPr id="3" name="Text Placeholder 17"/>
          <p:cNvSpPr>
            <a:spLocks noGrp="1"/>
          </p:cNvSpPr>
          <p:nvPr>
            <p:ph type="body" sz="quarter" idx="10"/>
          </p:nvPr>
        </p:nvSpPr>
        <p:spPr>
          <a:xfrm>
            <a:off x="437826" y="377846"/>
            <a:ext cx="2319103" cy="263390"/>
          </a:xfrm>
          <a:prstGeom prst="rect">
            <a:avLst/>
          </a:prstGeom>
        </p:spPr>
        <p:txBody>
          <a:bodyPr>
            <a:normAutofit/>
          </a:bodyPr>
          <a:lstStyle>
            <a:lvl1pPr marL="0" indent="0">
              <a:buNone/>
              <a:defRPr sz="1300" b="1" i="0" baseline="0">
                <a:solidFill>
                  <a:schemeClr val="tx1">
                    <a:lumMod val="85000"/>
                    <a:lumOff val="15000"/>
                  </a:schemeClr>
                </a:solidFill>
                <a:latin typeface="Gilroy ExtraBold" charset="0"/>
                <a:ea typeface="Gilroy ExtraBold" charset="0"/>
                <a:cs typeface="Gilroy ExtraBold" charset="0"/>
              </a:defRPr>
            </a:lvl1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a:extLst>
              <a:ext uri="{FF2B5EF4-FFF2-40B4-BE49-F238E27FC236}"/>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a:xfrm>
            <a:off x="0" y="0"/>
            <a:ext cx="0" cy="0"/>
          </a:xfrm>
        </p:spPr>
        <p:txBody>
          <a:bodyPr/>
          <a:lstStyle>
            <a:lvl1pPr defTabSz="713232" fontAlgn="auto">
              <a:spcBef>
                <a:spcPts val="0"/>
              </a:spcBef>
              <a:spcAft>
                <a:spcPts val="0"/>
              </a:spcAft>
              <a:defRPr sz="1404">
                <a:latin typeface="+mn-lt"/>
                <a:cs typeface="+mn-cs"/>
              </a:defRPr>
            </a:lvl1pPr>
          </a:lstStyle>
          <a:p>
            <a:pPr>
              <a:defRPr/>
            </a:pPr>
            <a:fld id="{7D43087B-AA75-4815-AE36-3B255EE171EE}" type="datetimeFigureOut">
              <a:rPr lang="en-US"/>
              <a:pPr>
                <a:defRPr/>
              </a:pPr>
              <a:t>01-May-18</a:t>
            </a:fld>
            <a:endParaRPr lang="en-US"/>
          </a:p>
        </p:txBody>
      </p:sp>
      <p:sp>
        <p:nvSpPr>
          <p:cNvPr id="5" name="Footer Placeholder 4">
            <a:extLst>
              <a:ext uri="{FF2B5EF4-FFF2-40B4-BE49-F238E27FC236}"/>
            </a:extLst>
          </p:cNvPr>
          <p:cNvSpPr>
            <a:spLocks noGrp="1"/>
          </p:cNvSpPr>
          <p:nvPr>
            <p:ph type="ftr" sz="quarter" idx="11"/>
          </p:nvPr>
        </p:nvSpPr>
        <p:spPr>
          <a:xfrm>
            <a:off x="0" y="0"/>
            <a:ext cx="0" cy="0"/>
          </a:xfrm>
        </p:spPr>
        <p:txBody>
          <a:bodyPr/>
          <a:lstStyle>
            <a:lvl1pPr defTabSz="713232" fontAlgn="auto">
              <a:spcBef>
                <a:spcPts val="0"/>
              </a:spcBef>
              <a:spcAft>
                <a:spcPts val="0"/>
              </a:spcAft>
              <a:defRPr sz="1404">
                <a:latin typeface="+mn-lt"/>
                <a:cs typeface="+mn-cs"/>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a:xfrm>
            <a:off x="0" y="0"/>
            <a:ext cx="0" cy="0"/>
          </a:xfrm>
        </p:spPr>
        <p:txBody>
          <a:bodyPr/>
          <a:lstStyle>
            <a:lvl1pPr defTabSz="713232" fontAlgn="auto">
              <a:spcBef>
                <a:spcPts val="0"/>
              </a:spcBef>
              <a:spcAft>
                <a:spcPts val="0"/>
              </a:spcAft>
              <a:defRPr sz="1404">
                <a:latin typeface="+mn-lt"/>
                <a:cs typeface="+mn-cs"/>
              </a:defRPr>
            </a:lvl1pPr>
          </a:lstStyle>
          <a:p>
            <a:pPr>
              <a:defRPr/>
            </a:pPr>
            <a:fld id="{6F232914-FC5D-422E-B304-8CDD4C226E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C5D101"/>
        </a:soli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7504113" y="4914900"/>
            <a:ext cx="1074737" cy="209550"/>
          </a:xfrm>
          <a:prstGeom prst="rect">
            <a:avLst/>
          </a:prstGeom>
          <a:noFill/>
          <a:ln w="9525">
            <a:noFill/>
            <a:miter lim="800000"/>
            <a:headEnd/>
            <a:tailEnd/>
          </a:ln>
        </p:spPr>
      </p:pic>
      <p:sp>
        <p:nvSpPr>
          <p:cNvPr id="20" name="Text Placeholder 5"/>
          <p:cNvSpPr>
            <a:spLocks noGrp="1"/>
          </p:cNvSpPr>
          <p:nvPr>
            <p:ph type="body" sz="quarter" idx="13"/>
          </p:nvPr>
        </p:nvSpPr>
        <p:spPr>
          <a:xfrm>
            <a:off x="462674" y="1871216"/>
            <a:ext cx="7371097" cy="999780"/>
          </a:xfrm>
          <a:prstGeom prst="rect">
            <a:avLst/>
          </a:prstGeom>
        </p:spPr>
        <p:txBody>
          <a:bodyPr anchor="ctr">
            <a:normAutofit/>
          </a:bodyPr>
          <a:lstStyle>
            <a:lvl1pPr marL="0" indent="0">
              <a:buNone/>
              <a:defRPr sz="6400" b="1" i="0" u="none" spc="-200" baseline="0">
                <a:solidFill>
                  <a:schemeClr val="bg1"/>
                </a:solidFill>
                <a:latin typeface="Gilroy ExtraBold" charset="0"/>
                <a:ea typeface="Gilroy ExtraBold" charset="0"/>
                <a:cs typeface="Gilroy ExtraBol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21" name="Text Placeholder 5"/>
          <p:cNvSpPr>
            <a:spLocks noGrp="1"/>
          </p:cNvSpPr>
          <p:nvPr>
            <p:ph type="body" sz="quarter" idx="14"/>
          </p:nvPr>
        </p:nvSpPr>
        <p:spPr>
          <a:xfrm>
            <a:off x="462674" y="3043990"/>
            <a:ext cx="7371097" cy="215662"/>
          </a:xfrm>
          <a:prstGeom prst="rect">
            <a:avLst/>
          </a:prstGeom>
        </p:spPr>
        <p:txBody>
          <a:bodyPr anchor="ctr">
            <a:normAutofit/>
          </a:bodyPr>
          <a:lstStyle>
            <a:lvl1pPr marL="0" indent="0">
              <a:buNone/>
              <a:defRPr sz="1600" b="1" i="0" u="none" spc="0" baseline="0">
                <a:solidFill>
                  <a:schemeClr val="bg1"/>
                </a:solidFill>
                <a:latin typeface="Gilroy ExtraBold" charset="0"/>
                <a:ea typeface="Gilroy ExtraBold" charset="0"/>
                <a:cs typeface="Gilroy ExtraBol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s">
    <p:bg>
      <p:bgPr>
        <a:solidFill>
          <a:srgbClr val="C5D101"/>
        </a:solidFill>
        <a:effectLst/>
      </p:bgPr>
    </p:bg>
    <p:spTree>
      <p:nvGrpSpPr>
        <p:cNvPr id="1" name=""/>
        <p:cNvGrpSpPr/>
        <p:nvPr/>
      </p:nvGrpSpPr>
      <p:grpSpPr>
        <a:xfrm>
          <a:off x="0" y="0"/>
          <a:ext cx="0" cy="0"/>
          <a:chOff x="0" y="0"/>
          <a:chExt cx="0" cy="0"/>
        </a:xfrm>
      </p:grpSpPr>
      <p:sp>
        <p:nvSpPr>
          <p:cNvPr id="3" name="TextBox 12"/>
          <p:cNvSpPr txBox="1"/>
          <p:nvPr userDrawn="1"/>
        </p:nvSpPr>
        <p:spPr>
          <a:xfrm>
            <a:off x="5765800" y="5110163"/>
            <a:ext cx="2962275" cy="230187"/>
          </a:xfrm>
          <a:prstGeom prst="rect">
            <a:avLst/>
          </a:prstGeom>
          <a:noFill/>
        </p:spPr>
        <p:txBody>
          <a:bodyPr>
            <a:spAutoFit/>
          </a:bodyPr>
          <a:lstStyle/>
          <a:p>
            <a:pPr algn="r" defTabSz="713232" fontAlgn="auto">
              <a:spcBef>
                <a:spcPts val="0"/>
              </a:spcBef>
              <a:spcAft>
                <a:spcPts val="0"/>
              </a:spcAft>
              <a:defRPr/>
            </a:pPr>
            <a:r>
              <a:rPr lang="en-US" sz="900" b="1" dirty="0">
                <a:solidFill>
                  <a:schemeClr val="tx1">
                    <a:lumMod val="75000"/>
                    <a:lumOff val="25000"/>
                  </a:schemeClr>
                </a:solidFill>
                <a:latin typeface="Gilroy ExtraBold" charset="0"/>
                <a:ea typeface="Gilroy ExtraBold" charset="0"/>
                <a:cs typeface="Gilroy ExtraBold" charset="0"/>
              </a:rPr>
              <a:t>Webinar title</a:t>
            </a:r>
          </a:p>
        </p:txBody>
      </p:sp>
      <p:sp>
        <p:nvSpPr>
          <p:cNvPr id="6" name="Text Placeholder 5"/>
          <p:cNvSpPr>
            <a:spLocks noGrp="1"/>
          </p:cNvSpPr>
          <p:nvPr>
            <p:ph type="body" sz="quarter" idx="12"/>
          </p:nvPr>
        </p:nvSpPr>
        <p:spPr>
          <a:xfrm>
            <a:off x="407091" y="1998322"/>
            <a:ext cx="7371097" cy="999780"/>
          </a:xfrm>
          <a:prstGeom prst="rect">
            <a:avLst/>
          </a:prstGeom>
        </p:spPr>
        <p:txBody>
          <a:bodyPr anchor="ctr">
            <a:normAutofit/>
          </a:bodyPr>
          <a:lstStyle>
            <a:lvl1pPr marL="0" indent="0">
              <a:buNone/>
              <a:defRPr sz="6400" b="1" i="0" u="none" spc="-200" baseline="0">
                <a:solidFill>
                  <a:schemeClr val="bg1"/>
                </a:solidFill>
                <a:latin typeface="Gilroy ExtraBold" charset="0"/>
                <a:ea typeface="Gilroy ExtraBold" charset="0"/>
                <a:cs typeface="Gilroy ExtraBol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5.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userDrawn="1"/>
        </p:nvPicPr>
        <p:blipFill>
          <a:blip r:embed="rId9"/>
          <a:srcRect/>
          <a:stretch>
            <a:fillRect/>
          </a:stretch>
        </p:blipFill>
        <p:spPr bwMode="auto">
          <a:xfrm>
            <a:off x="533400" y="5048250"/>
            <a:ext cx="1525588" cy="153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itchFamily="34" charset="0"/>
        </a:defRPr>
      </a:lvl2pPr>
      <a:lvl3pPr algn="l" defTabSz="685800" rtl="0" fontAlgn="base">
        <a:lnSpc>
          <a:spcPct val="90000"/>
        </a:lnSpc>
        <a:spcBef>
          <a:spcPct val="0"/>
        </a:spcBef>
        <a:spcAft>
          <a:spcPct val="0"/>
        </a:spcAft>
        <a:defRPr sz="3300">
          <a:solidFill>
            <a:schemeClr val="tx1"/>
          </a:solidFill>
          <a:latin typeface="Calibri Light" pitchFamily="34" charset="0"/>
        </a:defRPr>
      </a:lvl3pPr>
      <a:lvl4pPr algn="l" defTabSz="685800" rtl="0" fontAlgn="base">
        <a:lnSpc>
          <a:spcPct val="90000"/>
        </a:lnSpc>
        <a:spcBef>
          <a:spcPct val="0"/>
        </a:spcBef>
        <a:spcAft>
          <a:spcPct val="0"/>
        </a:spcAft>
        <a:defRPr sz="3300">
          <a:solidFill>
            <a:schemeClr val="tx1"/>
          </a:solidFill>
          <a:latin typeface="Calibri Light" pitchFamily="34" charset="0"/>
        </a:defRPr>
      </a:lvl4pPr>
      <a:lvl5pPr algn="l" defTabSz="685800" rtl="0" fontAlgn="base">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4"/>
          <p:cNvPicPr>
            <a:picLocks noChangeAspect="1"/>
          </p:cNvPicPr>
          <p:nvPr userDrawn="1"/>
        </p:nvPicPr>
        <p:blipFill>
          <a:blip r:embed="rId8"/>
          <a:srcRect/>
          <a:stretch>
            <a:fillRect/>
          </a:stretch>
        </p:blipFill>
        <p:spPr bwMode="auto">
          <a:xfrm>
            <a:off x="533400" y="5048250"/>
            <a:ext cx="1525588" cy="153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itchFamily="34" charset="0"/>
        </a:defRPr>
      </a:lvl2pPr>
      <a:lvl3pPr algn="l" defTabSz="685800" rtl="0" fontAlgn="base">
        <a:lnSpc>
          <a:spcPct val="90000"/>
        </a:lnSpc>
        <a:spcBef>
          <a:spcPct val="0"/>
        </a:spcBef>
        <a:spcAft>
          <a:spcPct val="0"/>
        </a:spcAft>
        <a:defRPr sz="3300">
          <a:solidFill>
            <a:schemeClr val="tx1"/>
          </a:solidFill>
          <a:latin typeface="Calibri Light" pitchFamily="34" charset="0"/>
        </a:defRPr>
      </a:lvl3pPr>
      <a:lvl4pPr algn="l" defTabSz="685800" rtl="0" fontAlgn="base">
        <a:lnSpc>
          <a:spcPct val="90000"/>
        </a:lnSpc>
        <a:spcBef>
          <a:spcPct val="0"/>
        </a:spcBef>
        <a:spcAft>
          <a:spcPct val="0"/>
        </a:spcAft>
        <a:defRPr sz="3300">
          <a:solidFill>
            <a:schemeClr val="tx1"/>
          </a:solidFill>
          <a:latin typeface="Calibri Light" pitchFamily="34" charset="0"/>
        </a:defRPr>
      </a:lvl4pPr>
      <a:lvl5pPr algn="l" defTabSz="685800" rtl="0" fontAlgn="base">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4"/>
          <p:cNvPicPr>
            <a:picLocks noChangeAspect="1"/>
          </p:cNvPicPr>
          <p:nvPr userDrawn="1"/>
        </p:nvPicPr>
        <p:blipFill>
          <a:blip r:embed="rId8"/>
          <a:srcRect/>
          <a:stretch>
            <a:fillRect/>
          </a:stretch>
        </p:blipFill>
        <p:spPr bwMode="auto">
          <a:xfrm>
            <a:off x="533400" y="5048250"/>
            <a:ext cx="1525588" cy="153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itchFamily="34" charset="0"/>
        </a:defRPr>
      </a:lvl2pPr>
      <a:lvl3pPr algn="l" defTabSz="685800" rtl="0" fontAlgn="base">
        <a:lnSpc>
          <a:spcPct val="90000"/>
        </a:lnSpc>
        <a:spcBef>
          <a:spcPct val="0"/>
        </a:spcBef>
        <a:spcAft>
          <a:spcPct val="0"/>
        </a:spcAft>
        <a:defRPr sz="3300">
          <a:solidFill>
            <a:schemeClr val="tx1"/>
          </a:solidFill>
          <a:latin typeface="Calibri Light" pitchFamily="34" charset="0"/>
        </a:defRPr>
      </a:lvl3pPr>
      <a:lvl4pPr algn="l" defTabSz="685800" rtl="0" fontAlgn="base">
        <a:lnSpc>
          <a:spcPct val="90000"/>
        </a:lnSpc>
        <a:spcBef>
          <a:spcPct val="0"/>
        </a:spcBef>
        <a:spcAft>
          <a:spcPct val="0"/>
        </a:spcAft>
        <a:defRPr sz="3300">
          <a:solidFill>
            <a:schemeClr val="tx1"/>
          </a:solidFill>
          <a:latin typeface="Calibri Light" pitchFamily="34" charset="0"/>
        </a:defRPr>
      </a:lvl4pPr>
      <a:lvl5pPr algn="l" defTabSz="685800" rtl="0" fontAlgn="base">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Lst>
  <p:txStyles>
    <p:titleStyle>
      <a:lvl1pPr algn="l" defTabSz="615950" rtl="0" fontAlgn="base">
        <a:lnSpc>
          <a:spcPct val="90000"/>
        </a:lnSpc>
        <a:spcBef>
          <a:spcPct val="0"/>
        </a:spcBef>
        <a:spcAft>
          <a:spcPct val="0"/>
        </a:spcAft>
        <a:defRPr sz="2900" kern="1200">
          <a:solidFill>
            <a:schemeClr val="tx1"/>
          </a:solidFill>
          <a:latin typeface="ITC Avant Garde Std Md" charset="0"/>
          <a:ea typeface="ITC Avant Garde Std Md" charset="0"/>
          <a:cs typeface="ITC Avant Garde Std Md" charset="0"/>
        </a:defRPr>
      </a:lvl1pPr>
      <a:lvl2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2pPr>
      <a:lvl3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3pPr>
      <a:lvl4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4pPr>
      <a:lvl5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5pPr>
      <a:lvl6pPr marL="4572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6pPr>
      <a:lvl7pPr marL="9144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7pPr>
      <a:lvl8pPr marL="13716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8pPr>
      <a:lvl9pPr marL="18288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9pPr>
    </p:titleStyle>
    <p:bodyStyle>
      <a:lvl1pPr marL="153988" indent="-153988" algn="l" defTabSz="615950" rtl="0" fontAlgn="base">
        <a:lnSpc>
          <a:spcPct val="90000"/>
        </a:lnSpc>
        <a:spcBef>
          <a:spcPts val="675"/>
        </a:spcBef>
        <a:spcAft>
          <a:spcPct val="0"/>
        </a:spcAft>
        <a:buFont typeface="Arial" charset="0"/>
        <a:buChar char="•"/>
        <a:defRPr kern="1200">
          <a:solidFill>
            <a:schemeClr val="tx1"/>
          </a:solidFill>
          <a:latin typeface="ITC Avant Garde Std Md" charset="0"/>
          <a:ea typeface="ITC Avant Garde Std Md" charset="0"/>
          <a:cs typeface="ITC Avant Garde Std Md" charset="0"/>
        </a:defRPr>
      </a:lvl1pPr>
      <a:lvl2pPr marL="461963" indent="-153988" algn="l" defTabSz="615950" rtl="0" fontAlgn="base">
        <a:lnSpc>
          <a:spcPct val="90000"/>
        </a:lnSpc>
        <a:spcBef>
          <a:spcPts val="338"/>
        </a:spcBef>
        <a:spcAft>
          <a:spcPct val="0"/>
        </a:spcAft>
        <a:buFont typeface="Arial" charset="0"/>
        <a:buChar char="•"/>
        <a:defRPr sz="1600" kern="1200">
          <a:solidFill>
            <a:schemeClr val="tx1"/>
          </a:solidFill>
          <a:latin typeface="ITC Avant Garde Std Md" charset="0"/>
          <a:ea typeface="ITC Avant Garde Std Md" charset="0"/>
          <a:cs typeface="ITC Avant Garde Std Md" charset="0"/>
        </a:defRPr>
      </a:lvl2pPr>
      <a:lvl3pPr marL="771525" indent="-153988" algn="l" defTabSz="615950" rtl="0" fontAlgn="base">
        <a:lnSpc>
          <a:spcPct val="90000"/>
        </a:lnSpc>
        <a:spcBef>
          <a:spcPts val="338"/>
        </a:spcBef>
        <a:spcAft>
          <a:spcPct val="0"/>
        </a:spcAft>
        <a:buFont typeface="Arial" charset="0"/>
        <a:buChar char="•"/>
        <a:defRPr sz="1300" kern="1200">
          <a:solidFill>
            <a:schemeClr val="tx1"/>
          </a:solidFill>
          <a:latin typeface="ITC Avant Garde Std Md" charset="0"/>
          <a:ea typeface="ITC Avant Garde Std Md" charset="0"/>
          <a:cs typeface="ITC Avant Garde Std Md" charset="0"/>
        </a:defRPr>
      </a:lvl3pPr>
      <a:lvl4pPr marL="1079500" indent="-153988" algn="l" defTabSz="615950" rtl="0" fontAlgn="base">
        <a:lnSpc>
          <a:spcPct val="90000"/>
        </a:lnSpc>
        <a:spcBef>
          <a:spcPts val="338"/>
        </a:spcBef>
        <a:spcAft>
          <a:spcPct val="0"/>
        </a:spcAft>
        <a:buFont typeface="Arial" charset="0"/>
        <a:buChar char="•"/>
        <a:defRPr sz="1200" kern="1200">
          <a:solidFill>
            <a:schemeClr val="tx1"/>
          </a:solidFill>
          <a:latin typeface="ITC Avant Garde Std Md" charset="0"/>
          <a:ea typeface="ITC Avant Garde Std Md" charset="0"/>
          <a:cs typeface="ITC Avant Garde Std Md" charset="0"/>
        </a:defRPr>
      </a:lvl4pPr>
      <a:lvl5pPr marL="1387475" indent="-153988" algn="l" defTabSz="615950" rtl="0" fontAlgn="base">
        <a:lnSpc>
          <a:spcPct val="90000"/>
        </a:lnSpc>
        <a:spcBef>
          <a:spcPts val="338"/>
        </a:spcBef>
        <a:spcAft>
          <a:spcPct val="0"/>
        </a:spcAft>
        <a:buFont typeface="Arial" charset="0"/>
        <a:buChar char="•"/>
        <a:defRPr sz="1200" kern="1200">
          <a:solidFill>
            <a:schemeClr val="tx1"/>
          </a:solidFill>
          <a:latin typeface="ITC Avant Garde Std Md" charset="0"/>
          <a:ea typeface="ITC Avant Garde Std Md" charset="0"/>
          <a:cs typeface="ITC Avant Garde Std Md" charset="0"/>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Lst>
  <p:txStyles>
    <p:titleStyle>
      <a:lvl1pPr algn="l" defTabSz="615950" rtl="0" fontAlgn="base">
        <a:lnSpc>
          <a:spcPct val="90000"/>
        </a:lnSpc>
        <a:spcBef>
          <a:spcPct val="0"/>
        </a:spcBef>
        <a:spcAft>
          <a:spcPct val="0"/>
        </a:spcAft>
        <a:defRPr sz="2900" kern="1200">
          <a:solidFill>
            <a:schemeClr val="tx1"/>
          </a:solidFill>
          <a:latin typeface="ITC Avant Garde Std Md" charset="0"/>
          <a:ea typeface="ITC Avant Garde Std Md" charset="0"/>
          <a:cs typeface="ITC Avant Garde Std Md" charset="0"/>
        </a:defRPr>
      </a:lvl1pPr>
      <a:lvl2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2pPr>
      <a:lvl3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3pPr>
      <a:lvl4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4pPr>
      <a:lvl5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5pPr>
      <a:lvl6pPr marL="4572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6pPr>
      <a:lvl7pPr marL="9144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7pPr>
      <a:lvl8pPr marL="13716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8pPr>
      <a:lvl9pPr marL="18288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9pPr>
    </p:titleStyle>
    <p:bodyStyle>
      <a:lvl1pPr marL="153988" indent="-153988" algn="l" defTabSz="615950" rtl="0" fontAlgn="base">
        <a:lnSpc>
          <a:spcPct val="90000"/>
        </a:lnSpc>
        <a:spcBef>
          <a:spcPts val="675"/>
        </a:spcBef>
        <a:spcAft>
          <a:spcPct val="0"/>
        </a:spcAft>
        <a:buFont typeface="Arial" charset="0"/>
        <a:buChar char="•"/>
        <a:defRPr kern="1200">
          <a:solidFill>
            <a:schemeClr val="tx1"/>
          </a:solidFill>
          <a:latin typeface="ITC Avant Garde Std Md" charset="0"/>
          <a:ea typeface="ITC Avant Garde Std Md" charset="0"/>
          <a:cs typeface="ITC Avant Garde Std Md" charset="0"/>
        </a:defRPr>
      </a:lvl1pPr>
      <a:lvl2pPr marL="461963" indent="-153988" algn="l" defTabSz="615950" rtl="0" fontAlgn="base">
        <a:lnSpc>
          <a:spcPct val="90000"/>
        </a:lnSpc>
        <a:spcBef>
          <a:spcPts val="338"/>
        </a:spcBef>
        <a:spcAft>
          <a:spcPct val="0"/>
        </a:spcAft>
        <a:buFont typeface="Arial" charset="0"/>
        <a:buChar char="•"/>
        <a:defRPr sz="1600" kern="1200">
          <a:solidFill>
            <a:schemeClr val="tx1"/>
          </a:solidFill>
          <a:latin typeface="ITC Avant Garde Std Md" charset="0"/>
          <a:ea typeface="ITC Avant Garde Std Md" charset="0"/>
          <a:cs typeface="ITC Avant Garde Std Md" charset="0"/>
        </a:defRPr>
      </a:lvl2pPr>
      <a:lvl3pPr marL="771525" indent="-153988" algn="l" defTabSz="615950" rtl="0" fontAlgn="base">
        <a:lnSpc>
          <a:spcPct val="90000"/>
        </a:lnSpc>
        <a:spcBef>
          <a:spcPts val="338"/>
        </a:spcBef>
        <a:spcAft>
          <a:spcPct val="0"/>
        </a:spcAft>
        <a:buFont typeface="Arial" charset="0"/>
        <a:buChar char="•"/>
        <a:defRPr sz="1300" kern="1200">
          <a:solidFill>
            <a:schemeClr val="tx1"/>
          </a:solidFill>
          <a:latin typeface="ITC Avant Garde Std Md" charset="0"/>
          <a:ea typeface="ITC Avant Garde Std Md" charset="0"/>
          <a:cs typeface="ITC Avant Garde Std Md" charset="0"/>
        </a:defRPr>
      </a:lvl3pPr>
      <a:lvl4pPr marL="1079500" indent="-153988" algn="l" defTabSz="615950" rtl="0" fontAlgn="base">
        <a:lnSpc>
          <a:spcPct val="90000"/>
        </a:lnSpc>
        <a:spcBef>
          <a:spcPts val="338"/>
        </a:spcBef>
        <a:spcAft>
          <a:spcPct val="0"/>
        </a:spcAft>
        <a:buFont typeface="Arial" charset="0"/>
        <a:buChar char="•"/>
        <a:defRPr sz="1200" kern="1200">
          <a:solidFill>
            <a:schemeClr val="tx1"/>
          </a:solidFill>
          <a:latin typeface="ITC Avant Garde Std Md" charset="0"/>
          <a:ea typeface="ITC Avant Garde Std Md" charset="0"/>
          <a:cs typeface="ITC Avant Garde Std Md" charset="0"/>
        </a:defRPr>
      </a:lvl4pPr>
      <a:lvl5pPr marL="1387475" indent="-153988" algn="l" defTabSz="615950" rtl="0" fontAlgn="base">
        <a:lnSpc>
          <a:spcPct val="90000"/>
        </a:lnSpc>
        <a:spcBef>
          <a:spcPts val="338"/>
        </a:spcBef>
        <a:spcAft>
          <a:spcPct val="0"/>
        </a:spcAft>
        <a:buFont typeface="Arial" charset="0"/>
        <a:buChar char="•"/>
        <a:defRPr sz="1200" kern="1200">
          <a:solidFill>
            <a:schemeClr val="tx1"/>
          </a:solidFill>
          <a:latin typeface="ITC Avant Garde Std Md" charset="0"/>
          <a:ea typeface="ITC Avant Garde Std Md" charset="0"/>
          <a:cs typeface="ITC Avant Garde Std Md" charset="0"/>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Lst>
  <p:txStyles>
    <p:titleStyle>
      <a:lvl1pPr algn="l" defTabSz="615950" rtl="0" fontAlgn="base">
        <a:lnSpc>
          <a:spcPct val="90000"/>
        </a:lnSpc>
        <a:spcBef>
          <a:spcPct val="0"/>
        </a:spcBef>
        <a:spcAft>
          <a:spcPct val="0"/>
        </a:spcAft>
        <a:defRPr sz="2900" kern="1200">
          <a:solidFill>
            <a:schemeClr val="tx1"/>
          </a:solidFill>
          <a:latin typeface="ITC Avant Garde Std Md" charset="0"/>
          <a:ea typeface="ITC Avant Garde Std Md" charset="0"/>
          <a:cs typeface="ITC Avant Garde Std Md" charset="0"/>
        </a:defRPr>
      </a:lvl1pPr>
      <a:lvl2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2pPr>
      <a:lvl3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3pPr>
      <a:lvl4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4pPr>
      <a:lvl5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5pPr>
      <a:lvl6pPr marL="4572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6pPr>
      <a:lvl7pPr marL="9144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7pPr>
      <a:lvl8pPr marL="13716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8pPr>
      <a:lvl9pPr marL="18288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9pPr>
    </p:titleStyle>
    <p:bodyStyle>
      <a:lvl1pPr marL="153988" indent="-153988" algn="l" defTabSz="615950" rtl="0" fontAlgn="base">
        <a:lnSpc>
          <a:spcPct val="90000"/>
        </a:lnSpc>
        <a:spcBef>
          <a:spcPts val="675"/>
        </a:spcBef>
        <a:spcAft>
          <a:spcPct val="0"/>
        </a:spcAft>
        <a:buFont typeface="Arial" charset="0"/>
        <a:buChar char="•"/>
        <a:defRPr kern="1200">
          <a:solidFill>
            <a:schemeClr val="tx1"/>
          </a:solidFill>
          <a:latin typeface="ITC Avant Garde Std Md" charset="0"/>
          <a:ea typeface="ITC Avant Garde Std Md" charset="0"/>
          <a:cs typeface="ITC Avant Garde Std Md" charset="0"/>
        </a:defRPr>
      </a:lvl1pPr>
      <a:lvl2pPr marL="461963" indent="-153988" algn="l" defTabSz="615950" rtl="0" fontAlgn="base">
        <a:lnSpc>
          <a:spcPct val="90000"/>
        </a:lnSpc>
        <a:spcBef>
          <a:spcPts val="338"/>
        </a:spcBef>
        <a:spcAft>
          <a:spcPct val="0"/>
        </a:spcAft>
        <a:buFont typeface="Arial" charset="0"/>
        <a:buChar char="•"/>
        <a:defRPr sz="1600" kern="1200">
          <a:solidFill>
            <a:schemeClr val="tx1"/>
          </a:solidFill>
          <a:latin typeface="ITC Avant Garde Std Md" charset="0"/>
          <a:ea typeface="ITC Avant Garde Std Md" charset="0"/>
          <a:cs typeface="ITC Avant Garde Std Md" charset="0"/>
        </a:defRPr>
      </a:lvl2pPr>
      <a:lvl3pPr marL="771525" indent="-153988" algn="l" defTabSz="615950" rtl="0" fontAlgn="base">
        <a:lnSpc>
          <a:spcPct val="90000"/>
        </a:lnSpc>
        <a:spcBef>
          <a:spcPts val="338"/>
        </a:spcBef>
        <a:spcAft>
          <a:spcPct val="0"/>
        </a:spcAft>
        <a:buFont typeface="Arial" charset="0"/>
        <a:buChar char="•"/>
        <a:defRPr sz="1300" kern="1200">
          <a:solidFill>
            <a:schemeClr val="tx1"/>
          </a:solidFill>
          <a:latin typeface="ITC Avant Garde Std Md" charset="0"/>
          <a:ea typeface="ITC Avant Garde Std Md" charset="0"/>
          <a:cs typeface="ITC Avant Garde Std Md" charset="0"/>
        </a:defRPr>
      </a:lvl3pPr>
      <a:lvl4pPr marL="1079500" indent="-153988" algn="l" defTabSz="615950" rtl="0" fontAlgn="base">
        <a:lnSpc>
          <a:spcPct val="90000"/>
        </a:lnSpc>
        <a:spcBef>
          <a:spcPts val="338"/>
        </a:spcBef>
        <a:spcAft>
          <a:spcPct val="0"/>
        </a:spcAft>
        <a:buFont typeface="Arial" charset="0"/>
        <a:buChar char="•"/>
        <a:defRPr sz="1200" kern="1200">
          <a:solidFill>
            <a:schemeClr val="tx1"/>
          </a:solidFill>
          <a:latin typeface="ITC Avant Garde Std Md" charset="0"/>
          <a:ea typeface="ITC Avant Garde Std Md" charset="0"/>
          <a:cs typeface="ITC Avant Garde Std Md" charset="0"/>
        </a:defRPr>
      </a:lvl4pPr>
      <a:lvl5pPr marL="1387475" indent="-153988" algn="l" defTabSz="615950" rtl="0" fontAlgn="base">
        <a:lnSpc>
          <a:spcPct val="90000"/>
        </a:lnSpc>
        <a:spcBef>
          <a:spcPts val="338"/>
        </a:spcBef>
        <a:spcAft>
          <a:spcPct val="0"/>
        </a:spcAft>
        <a:buFont typeface="Arial" charset="0"/>
        <a:buChar char="•"/>
        <a:defRPr sz="1200" kern="1200">
          <a:solidFill>
            <a:schemeClr val="tx1"/>
          </a:solidFill>
          <a:latin typeface="ITC Avant Garde Std Md" charset="0"/>
          <a:ea typeface="ITC Avant Garde Std Md" charset="0"/>
          <a:cs typeface="ITC Avant Garde Std Md" charset="0"/>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Lst>
  <p:txStyles>
    <p:titleStyle>
      <a:lvl1pPr algn="l" defTabSz="615950" rtl="0" fontAlgn="base">
        <a:lnSpc>
          <a:spcPct val="90000"/>
        </a:lnSpc>
        <a:spcBef>
          <a:spcPct val="0"/>
        </a:spcBef>
        <a:spcAft>
          <a:spcPct val="0"/>
        </a:spcAft>
        <a:defRPr sz="2900" kern="1200">
          <a:solidFill>
            <a:schemeClr val="tx1"/>
          </a:solidFill>
          <a:latin typeface="ITC Avant Garde Std Md" charset="0"/>
          <a:ea typeface="ITC Avant Garde Std Md" charset="0"/>
          <a:cs typeface="ITC Avant Garde Std Md" charset="0"/>
        </a:defRPr>
      </a:lvl1pPr>
      <a:lvl2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2pPr>
      <a:lvl3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3pPr>
      <a:lvl4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4pPr>
      <a:lvl5pPr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5pPr>
      <a:lvl6pPr marL="4572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6pPr>
      <a:lvl7pPr marL="9144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7pPr>
      <a:lvl8pPr marL="13716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8pPr>
      <a:lvl9pPr marL="1828800" algn="l" defTabSz="615950" rtl="0" fontAlgn="base">
        <a:lnSpc>
          <a:spcPct val="90000"/>
        </a:lnSpc>
        <a:spcBef>
          <a:spcPct val="0"/>
        </a:spcBef>
        <a:spcAft>
          <a:spcPct val="0"/>
        </a:spcAft>
        <a:defRPr sz="2900">
          <a:solidFill>
            <a:schemeClr val="tx1"/>
          </a:solidFill>
          <a:latin typeface="ITC Avant Garde Std Md"/>
          <a:ea typeface="ITC Avant Garde Std Md"/>
          <a:cs typeface="ITC Avant Garde Std Md"/>
        </a:defRPr>
      </a:lvl9pPr>
    </p:titleStyle>
    <p:bodyStyle>
      <a:lvl1pPr marL="153988" indent="-153988" algn="l" defTabSz="615950" rtl="0" fontAlgn="base">
        <a:lnSpc>
          <a:spcPct val="90000"/>
        </a:lnSpc>
        <a:spcBef>
          <a:spcPts val="675"/>
        </a:spcBef>
        <a:spcAft>
          <a:spcPct val="0"/>
        </a:spcAft>
        <a:buFont typeface="Arial" charset="0"/>
        <a:buChar char="•"/>
        <a:defRPr kern="1200">
          <a:solidFill>
            <a:schemeClr val="tx1"/>
          </a:solidFill>
          <a:latin typeface="ITC Avant Garde Std Md" charset="0"/>
          <a:ea typeface="ITC Avant Garde Std Md" charset="0"/>
          <a:cs typeface="ITC Avant Garde Std Md" charset="0"/>
        </a:defRPr>
      </a:lvl1pPr>
      <a:lvl2pPr marL="461963" indent="-153988" algn="l" defTabSz="615950" rtl="0" fontAlgn="base">
        <a:lnSpc>
          <a:spcPct val="90000"/>
        </a:lnSpc>
        <a:spcBef>
          <a:spcPts val="338"/>
        </a:spcBef>
        <a:spcAft>
          <a:spcPct val="0"/>
        </a:spcAft>
        <a:buFont typeface="Arial" charset="0"/>
        <a:buChar char="•"/>
        <a:defRPr sz="1600" kern="1200">
          <a:solidFill>
            <a:schemeClr val="tx1"/>
          </a:solidFill>
          <a:latin typeface="ITC Avant Garde Std Md" charset="0"/>
          <a:ea typeface="ITC Avant Garde Std Md" charset="0"/>
          <a:cs typeface="ITC Avant Garde Std Md" charset="0"/>
        </a:defRPr>
      </a:lvl2pPr>
      <a:lvl3pPr marL="771525" indent="-153988" algn="l" defTabSz="615950" rtl="0" fontAlgn="base">
        <a:lnSpc>
          <a:spcPct val="90000"/>
        </a:lnSpc>
        <a:spcBef>
          <a:spcPts val="338"/>
        </a:spcBef>
        <a:spcAft>
          <a:spcPct val="0"/>
        </a:spcAft>
        <a:buFont typeface="Arial" charset="0"/>
        <a:buChar char="•"/>
        <a:defRPr sz="1300" kern="1200">
          <a:solidFill>
            <a:schemeClr val="tx1"/>
          </a:solidFill>
          <a:latin typeface="ITC Avant Garde Std Md" charset="0"/>
          <a:ea typeface="ITC Avant Garde Std Md" charset="0"/>
          <a:cs typeface="ITC Avant Garde Std Md" charset="0"/>
        </a:defRPr>
      </a:lvl3pPr>
      <a:lvl4pPr marL="1079500" indent="-153988" algn="l" defTabSz="615950" rtl="0" fontAlgn="base">
        <a:lnSpc>
          <a:spcPct val="90000"/>
        </a:lnSpc>
        <a:spcBef>
          <a:spcPts val="338"/>
        </a:spcBef>
        <a:spcAft>
          <a:spcPct val="0"/>
        </a:spcAft>
        <a:buFont typeface="Arial" charset="0"/>
        <a:buChar char="•"/>
        <a:defRPr sz="1200" kern="1200">
          <a:solidFill>
            <a:schemeClr val="tx1"/>
          </a:solidFill>
          <a:latin typeface="ITC Avant Garde Std Md" charset="0"/>
          <a:ea typeface="ITC Avant Garde Std Md" charset="0"/>
          <a:cs typeface="ITC Avant Garde Std Md" charset="0"/>
        </a:defRPr>
      </a:lvl4pPr>
      <a:lvl5pPr marL="1387475" indent="-153988" algn="l" defTabSz="615950" rtl="0" fontAlgn="base">
        <a:lnSpc>
          <a:spcPct val="90000"/>
        </a:lnSpc>
        <a:spcBef>
          <a:spcPts val="338"/>
        </a:spcBef>
        <a:spcAft>
          <a:spcPct val="0"/>
        </a:spcAft>
        <a:buFont typeface="Arial" charset="0"/>
        <a:buChar char="•"/>
        <a:defRPr sz="1200" kern="1200">
          <a:solidFill>
            <a:schemeClr val="tx1"/>
          </a:solidFill>
          <a:latin typeface="ITC Avant Garde Std Md" charset="0"/>
          <a:ea typeface="ITC Avant Garde Std Md" charset="0"/>
          <a:cs typeface="ITC Avant Garde Std Md" charset="0"/>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hyperlink" Target="https://runtheschool.rmintegris.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1"/>
          <p:cNvSpPr txBox="1">
            <a:spLocks/>
          </p:cNvSpPr>
          <p:nvPr/>
        </p:nvSpPr>
        <p:spPr bwMode="auto">
          <a:xfrm>
            <a:off x="0" y="209550"/>
            <a:ext cx="9144000" cy="2573338"/>
          </a:xfrm>
          <a:prstGeom prst="rect">
            <a:avLst/>
          </a:prstGeom>
          <a:noFill/>
          <a:ln w="9525">
            <a:noFill/>
            <a:miter lim="800000"/>
            <a:headEnd/>
            <a:tailEnd/>
          </a:ln>
        </p:spPr>
        <p:txBody>
          <a:bodyPr/>
          <a:lstStyle/>
          <a:p>
            <a:pPr algn="ctr" defTabSz="685800">
              <a:lnSpc>
                <a:spcPct val="90000"/>
              </a:lnSpc>
              <a:spcBef>
                <a:spcPts val="750"/>
              </a:spcBef>
              <a:buFont typeface="Arial" charset="0"/>
              <a:buNone/>
            </a:pPr>
            <a:r>
              <a:rPr lang="en-US" sz="8800" b="1">
                <a:solidFill>
                  <a:schemeClr val="bg1"/>
                </a:solidFill>
                <a:latin typeface="Calibri" pitchFamily="34" charset="0"/>
              </a:rPr>
              <a:t>RM Integris and GDPR </a:t>
            </a:r>
          </a:p>
        </p:txBody>
      </p:sp>
      <p:sp>
        <p:nvSpPr>
          <p:cNvPr id="2" name="AutoShape 2" descr="https://static.wixstatic.com/media/c1252c_9366244c26e94308b16ea4f4468afa2a.jpg/v1/fill/w_158,h_112,al_c,q_80,usm_0.66_1.00_0.01/c1252c_9366244c26e94308b16ea4f4468afa2a.webp"/>
          <p:cNvSpPr>
            <a:spLocks noChangeAspect="1" noChangeArrowheads="1"/>
          </p:cNvSpPr>
          <p:nvPr/>
        </p:nvSpPr>
        <p:spPr bwMode="auto">
          <a:xfrm>
            <a:off x="912813" y="1830388"/>
            <a:ext cx="1485900" cy="1485900"/>
          </a:xfrm>
          <a:prstGeom prst="rect">
            <a:avLst/>
          </a:prstGeom>
          <a:noFill/>
          <a:extLst>
            <a:ext uri="{909E8E84-426E-40DD-AFC4-6F175D3DCCD1}"/>
          </a:extLst>
        </p:spPr>
        <p:txBody>
          <a:bodyPr/>
          <a:lstStyle/>
          <a:p>
            <a:pPr defTabSz="713232" fontAlgn="auto">
              <a:spcBef>
                <a:spcPts val="0"/>
              </a:spcBef>
              <a:spcAft>
                <a:spcPts val="0"/>
              </a:spcAft>
              <a:defRPr/>
            </a:pPr>
            <a:endParaRPr lang="en-GB" sz="1404">
              <a:latin typeface="+mn-lt"/>
              <a:cs typeface="+mn-cs"/>
            </a:endParaRPr>
          </a:p>
        </p:txBody>
      </p:sp>
      <p:pic>
        <p:nvPicPr>
          <p:cNvPr id="62467" name="Picture 2"/>
          <p:cNvPicPr>
            <a:picLocks noChangeAspect="1"/>
          </p:cNvPicPr>
          <p:nvPr/>
        </p:nvPicPr>
        <p:blipFill>
          <a:blip r:embed="rId3"/>
          <a:srcRect/>
          <a:stretch>
            <a:fillRect/>
          </a:stretch>
        </p:blipFill>
        <p:spPr bwMode="auto">
          <a:xfrm>
            <a:off x="815975" y="3024188"/>
            <a:ext cx="1582738" cy="919162"/>
          </a:xfrm>
          <a:prstGeom prst="rect">
            <a:avLst/>
          </a:prstGeom>
          <a:noFill/>
          <a:ln w="9525">
            <a:noFill/>
            <a:miter lim="800000"/>
            <a:headEnd/>
            <a:tailEnd/>
          </a:ln>
        </p:spPr>
      </p:pic>
      <p:pic>
        <p:nvPicPr>
          <p:cNvPr id="62468" name="Picture 4"/>
          <p:cNvPicPr>
            <a:picLocks noChangeAspect="1"/>
          </p:cNvPicPr>
          <p:nvPr/>
        </p:nvPicPr>
        <p:blipFill>
          <a:blip r:embed="rId4"/>
          <a:srcRect/>
          <a:stretch>
            <a:fillRect/>
          </a:stretch>
        </p:blipFill>
        <p:spPr bwMode="auto">
          <a:xfrm>
            <a:off x="6440488" y="2817813"/>
            <a:ext cx="1809750" cy="1381125"/>
          </a:xfrm>
          <a:prstGeom prst="rect">
            <a:avLst/>
          </a:prstGeom>
          <a:noFill/>
          <a:ln w="9525">
            <a:noFill/>
            <a:miter lim="800000"/>
            <a:headEnd/>
            <a:tailEnd/>
          </a:ln>
        </p:spPr>
      </p:pic>
      <p:pic>
        <p:nvPicPr>
          <p:cNvPr id="6" name="Picture 5"/>
          <p:cNvPicPr>
            <a:picLocks noChangeAspect="1"/>
          </p:cNvPicPr>
          <p:nvPr/>
        </p:nvPicPr>
        <p:blipFill rotWithShape="1">
          <a:blip r:embed="rId5">
            <a:extLst>
              <a:ext uri="{28A0092B-C50C-407E-A947-70E740481C1C}"/>
            </a:extLst>
          </a:blip>
          <a:srcRect l="23313" t="3433" r="21794"/>
          <a:stretch/>
        </p:blipFill>
        <p:spPr>
          <a:xfrm>
            <a:off x="3903406" y="2880852"/>
            <a:ext cx="1337188" cy="1764284"/>
          </a:xfrm>
          <a:prstGeom prst="ellipse">
            <a:avLst/>
          </a:prstGeom>
        </p:spPr>
      </p:pic>
      <p:sp>
        <p:nvSpPr>
          <p:cNvPr id="7" name="TextBox 6"/>
          <p:cNvSpPr txBox="1"/>
          <p:nvPr/>
        </p:nvSpPr>
        <p:spPr>
          <a:xfrm>
            <a:off x="3352800" y="4743450"/>
            <a:ext cx="2438400" cy="523875"/>
          </a:xfrm>
          <a:prstGeom prst="rect">
            <a:avLst/>
          </a:prstGeom>
          <a:noFill/>
        </p:spPr>
        <p:txBody>
          <a:bodyPr>
            <a:spAutoFit/>
          </a:bodyPr>
          <a:lstStyle/>
          <a:p>
            <a:pPr algn="ctr" defTabSz="713232" fontAlgn="auto">
              <a:spcBef>
                <a:spcPts val="0"/>
              </a:spcBef>
              <a:spcAft>
                <a:spcPts val="0"/>
              </a:spcAft>
              <a:defRPr/>
            </a:pPr>
            <a:r>
              <a:rPr lang="en-GB" sz="1404" b="1" dirty="0">
                <a:latin typeface="+mn-lt"/>
                <a:cs typeface="+mn-cs"/>
              </a:rPr>
              <a:t>Dom Fox</a:t>
            </a:r>
          </a:p>
          <a:p>
            <a:pPr algn="ctr" defTabSz="713232" fontAlgn="auto">
              <a:spcBef>
                <a:spcPts val="0"/>
              </a:spcBef>
              <a:spcAft>
                <a:spcPts val="0"/>
              </a:spcAft>
              <a:defRPr/>
            </a:pPr>
            <a:r>
              <a:rPr lang="en-GB" sz="1404" dirty="0">
                <a:latin typeface="+mn-lt"/>
                <a:cs typeface="+mn-cs"/>
              </a:rPr>
              <a:t>Product Specialist</a:t>
            </a:r>
            <a:endParaRPr lang="en-GB" sz="1404" dirty="0">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461963" y="1871663"/>
            <a:ext cx="8167687" cy="1000125"/>
          </a:xfrm>
        </p:spPr>
        <p:txBody>
          <a:bodyPr>
            <a:noAutofit/>
          </a:bodyPr>
          <a:lstStyle/>
          <a:p>
            <a:pPr fontAlgn="auto">
              <a:spcAft>
                <a:spcPts val="0"/>
              </a:spcAft>
              <a:buFont typeface="Arial" panose="020B0604020202020204" pitchFamily="34" charset="0"/>
              <a:buNone/>
              <a:defRPr/>
            </a:pPr>
            <a:r>
              <a:rPr lang="en-GB" sz="6000" dirty="0"/>
              <a:t>Questions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401638" y="1811338"/>
            <a:ext cx="8166100" cy="1136650"/>
          </a:xfrm>
        </p:spPr>
        <p:txBody>
          <a:bodyPr>
            <a:noAutofit/>
          </a:bodyPr>
          <a:lstStyle/>
          <a:p>
            <a:pPr fontAlgn="auto">
              <a:spcAft>
                <a:spcPts val="0"/>
              </a:spcAft>
              <a:buFont typeface="Arial" panose="020B0604020202020204" pitchFamily="34" charset="0"/>
              <a:buNone/>
              <a:defRPr/>
            </a:pPr>
            <a:endParaRPr lang="en-US" sz="6000" dirty="0" smtClean="0"/>
          </a:p>
          <a:p>
            <a:pPr fontAlgn="auto">
              <a:spcAft>
                <a:spcPts val="0"/>
              </a:spcAft>
              <a:buFont typeface="Arial" panose="020B0604020202020204" pitchFamily="34" charset="0"/>
              <a:buNone/>
              <a:defRPr/>
            </a:pPr>
            <a:r>
              <a:rPr lang="en-US" sz="6000" dirty="0" smtClean="0"/>
              <a:t>In </a:t>
            </a:r>
            <a:r>
              <a:rPr lang="en-US" sz="6000" dirty="0"/>
              <a:t>the last 6 months</a:t>
            </a:r>
          </a:p>
          <a:p>
            <a:pPr fontAlgn="auto">
              <a:spcAft>
                <a:spcPts val="0"/>
              </a:spcAft>
              <a:buFont typeface="Arial" panose="020B0604020202020204" pitchFamily="34" charset="0"/>
              <a:buNone/>
              <a:defRPr/>
            </a:pPr>
            <a:endParaRPr lang="en-GB" sz="6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3738" y="490538"/>
            <a:ext cx="2005012" cy="236537"/>
          </a:xfrm>
        </p:spPr>
        <p:txBody>
          <a:bodyPr>
            <a:normAutofit fontScale="92500" lnSpcReduction="10000"/>
          </a:bodyPr>
          <a:lstStyle/>
          <a:p>
            <a:pPr defTabSz="617220" fontAlgn="auto">
              <a:spcAft>
                <a:spcPts val="0"/>
              </a:spcAft>
              <a:buFont typeface="Arial" panose="020B0604020202020204" pitchFamily="34" charset="0"/>
              <a:buNone/>
              <a:defRPr/>
            </a:pPr>
            <a:r>
              <a:rPr lang="en-US" b="1" dirty="0">
                <a:solidFill>
                  <a:schemeClr val="bg1"/>
                </a:solidFill>
                <a:latin typeface="Gilroy ExtraBold" charset="0"/>
                <a:ea typeface="Gilroy ExtraBold" charset="0"/>
                <a:cs typeface="Gilroy ExtraBold" charset="0"/>
              </a:rPr>
              <a:t>In the last 6 months we’ve</a:t>
            </a:r>
            <a:r>
              <a:rPr lang="is-IS" b="1" dirty="0">
                <a:solidFill>
                  <a:schemeClr val="bg1"/>
                </a:solidFill>
                <a:latin typeface="Gilroy ExtraBold" charset="0"/>
                <a:ea typeface="Gilroy ExtraBold" charset="0"/>
                <a:cs typeface="Gilroy ExtraBold" charset="0"/>
              </a:rPr>
              <a:t>…</a:t>
            </a:r>
            <a:endParaRPr lang="en-US" b="1" dirty="0">
              <a:solidFill>
                <a:schemeClr val="bg1"/>
              </a:solidFill>
              <a:latin typeface="Gilroy ExtraBold" charset="0"/>
              <a:ea typeface="Gilroy ExtraBold" charset="0"/>
              <a:cs typeface="Gilroy ExtraBold" charset="0"/>
            </a:endParaRPr>
          </a:p>
        </p:txBody>
      </p:sp>
      <p:sp>
        <p:nvSpPr>
          <p:cNvPr id="3" name="Text Placeholder 2"/>
          <p:cNvSpPr>
            <a:spLocks noGrp="1"/>
          </p:cNvSpPr>
          <p:nvPr>
            <p:ph type="body" sz="quarter" idx="11"/>
          </p:nvPr>
        </p:nvSpPr>
        <p:spPr>
          <a:xfrm>
            <a:off x="4178300" y="439738"/>
            <a:ext cx="4543425" cy="309562"/>
          </a:xfrm>
        </p:spPr>
        <p:txBody>
          <a:bodyPr/>
          <a:lstStyle/>
          <a:p>
            <a:pPr defTabSz="617220" fontAlgn="auto">
              <a:spcAft>
                <a:spcPts val="0"/>
              </a:spcAft>
              <a:buFont typeface="Arial" panose="020B0604020202020204" pitchFamily="34" charset="0"/>
              <a:buNone/>
              <a:defRPr/>
            </a:pPr>
            <a:r>
              <a:rPr lang="en-US" b="1">
                <a:latin typeface="Gilroy ExtraBold" charset="0"/>
                <a:ea typeface="Gilroy ExtraBold" charset="0"/>
                <a:cs typeface="Gilroy ExtraBold" charset="0"/>
              </a:rPr>
              <a:t>Progress update</a:t>
            </a:r>
          </a:p>
        </p:txBody>
      </p:sp>
      <p:sp>
        <p:nvSpPr>
          <p:cNvPr id="4" name="Content Placeholder 3"/>
          <p:cNvSpPr>
            <a:spLocks noGrp="1"/>
          </p:cNvSpPr>
          <p:nvPr>
            <p:ph idx="1"/>
          </p:nvPr>
        </p:nvSpPr>
        <p:spPr>
          <a:xfrm>
            <a:off x="855663" y="1247775"/>
            <a:ext cx="7461250" cy="3670300"/>
          </a:xfrm>
        </p:spPr>
        <p:txBody>
          <a:bodyPr/>
          <a:lstStyle/>
          <a:p>
            <a:pPr defTabSz="617220" fontAlgn="auto">
              <a:spcAft>
                <a:spcPts val="0"/>
              </a:spcAft>
              <a:defRPr/>
            </a:pPr>
            <a:r>
              <a:rPr lang="en-GB">
                <a:latin typeface="Source Sans Pro Light"/>
                <a:cs typeface="Source Sans Pro Light"/>
              </a:rPr>
              <a:t>Had</a:t>
            </a:r>
            <a:r>
              <a:rPr lang="en-GB" sz="3600">
                <a:latin typeface="Source Sans Pro Light"/>
                <a:cs typeface="Source Sans Pro Light"/>
              </a:rPr>
              <a:t> </a:t>
            </a:r>
            <a:r>
              <a:rPr lang="en-GB" sz="2880"/>
              <a:t>6</a:t>
            </a:r>
            <a:r>
              <a:rPr lang="en-GB" sz="1890"/>
              <a:t> </a:t>
            </a:r>
            <a:r>
              <a:rPr lang="en-GB">
                <a:latin typeface="Source Sans Pro Light"/>
                <a:cs typeface="Source Sans Pro Light"/>
              </a:rPr>
              <a:t>new releases</a:t>
            </a:r>
          </a:p>
          <a:p>
            <a:pPr defTabSz="617220" fontAlgn="auto">
              <a:spcAft>
                <a:spcPts val="0"/>
              </a:spcAft>
              <a:defRPr/>
            </a:pPr>
            <a:r>
              <a:rPr lang="en-GB">
                <a:latin typeface="Source Sans Pro Light"/>
                <a:cs typeface="Source Sans Pro Light"/>
              </a:rPr>
              <a:t>Fixed</a:t>
            </a:r>
            <a:r>
              <a:rPr lang="en-GB" sz="2160">
                <a:latin typeface="Source Sans Pro Light"/>
                <a:cs typeface="Source Sans Pro Light"/>
              </a:rPr>
              <a:t> </a:t>
            </a:r>
            <a:r>
              <a:rPr lang="en-GB" sz="2880">
                <a:cs typeface="Source Sans Pro Light"/>
              </a:rPr>
              <a:t>44</a:t>
            </a:r>
            <a:r>
              <a:rPr lang="en-GB" sz="1890"/>
              <a:t> </a:t>
            </a:r>
            <a:r>
              <a:rPr lang="en-GB">
                <a:latin typeface="Source Sans Pro Light"/>
                <a:cs typeface="Source Sans Pro Light"/>
              </a:rPr>
              <a:t>bugs</a:t>
            </a:r>
          </a:p>
          <a:p>
            <a:pPr defTabSz="617220" fontAlgn="auto">
              <a:spcAft>
                <a:spcPts val="0"/>
              </a:spcAft>
              <a:defRPr/>
            </a:pPr>
            <a:r>
              <a:rPr lang="en-GB">
                <a:latin typeface="Source Sans Pro Light"/>
                <a:cs typeface="Source Sans Pro Light"/>
              </a:rPr>
              <a:t>Added</a:t>
            </a:r>
            <a:r>
              <a:rPr lang="en-GB" sz="1890"/>
              <a:t> </a:t>
            </a:r>
            <a:r>
              <a:rPr lang="en-GB" sz="2880">
                <a:cs typeface="Source Sans Pro Light"/>
              </a:rPr>
              <a:t>4</a:t>
            </a:r>
            <a:r>
              <a:rPr lang="en-GB" sz="1890"/>
              <a:t> </a:t>
            </a:r>
            <a:r>
              <a:rPr lang="en-GB">
                <a:latin typeface="Source Sans Pro Light"/>
                <a:cs typeface="Source Sans Pro Light"/>
              </a:rPr>
              <a:t>new features</a:t>
            </a:r>
          </a:p>
          <a:p>
            <a:pPr defTabSz="617220" fontAlgn="auto">
              <a:spcAft>
                <a:spcPts val="0"/>
              </a:spcAft>
              <a:defRPr/>
            </a:pPr>
            <a:r>
              <a:rPr lang="en-GB">
                <a:latin typeface="Source Sans Pro Light"/>
                <a:cs typeface="Source Sans Pro Light"/>
              </a:rPr>
              <a:t>Introduced</a:t>
            </a:r>
            <a:r>
              <a:rPr lang="en-GB" sz="1890"/>
              <a:t> </a:t>
            </a:r>
            <a:r>
              <a:rPr lang="en-GB" sz="2880">
                <a:cs typeface="Source Sans Pro Light"/>
              </a:rPr>
              <a:t>13</a:t>
            </a:r>
            <a:r>
              <a:rPr lang="en-GB" sz="1890"/>
              <a:t> </a:t>
            </a:r>
            <a:r>
              <a:rPr lang="en-GB">
                <a:latin typeface="Source Sans Pro Light"/>
                <a:cs typeface="Source Sans Pro Light"/>
              </a:rPr>
              <a:t>feature updates</a:t>
            </a:r>
            <a:endParaRPr lang="en-GB" sz="2160">
              <a:latin typeface="Source Sans Pro Light"/>
              <a:cs typeface="Source Sans Pro Light"/>
            </a:endParaRPr>
          </a:p>
          <a:p>
            <a:pPr defTabSz="617220" fontAlgn="auto">
              <a:spcAft>
                <a:spcPts val="0"/>
              </a:spcAft>
              <a:defRPr/>
            </a:pPr>
            <a:r>
              <a:rPr lang="en-GB">
                <a:latin typeface="Source Sans Pro Light"/>
                <a:cs typeface="Source Sans Pro Light"/>
              </a:rPr>
              <a:t>Delivered</a:t>
            </a:r>
            <a:r>
              <a:rPr lang="en-GB" sz="2160">
                <a:latin typeface="Source Sans Pro Light"/>
                <a:cs typeface="Source Sans Pro Light"/>
              </a:rPr>
              <a:t> </a:t>
            </a:r>
            <a:r>
              <a:rPr lang="en-GB" sz="2880">
                <a:cs typeface="Source Sans Pro Light"/>
              </a:rPr>
              <a:t>6 </a:t>
            </a:r>
            <a:r>
              <a:rPr lang="en-GB">
                <a:latin typeface="Source Sans Pro Light"/>
                <a:cs typeface="Source Sans Pro Light"/>
              </a:rPr>
              <a:t>Statutory Updates</a:t>
            </a:r>
          </a:p>
          <a:p>
            <a:pPr marL="308610" indent="-308610" defTabSz="617220" fontAlgn="auto">
              <a:spcAft>
                <a:spcPts val="0"/>
              </a:spcAft>
              <a:buFont typeface="Arial"/>
              <a:buChar char="•"/>
              <a:defRPr/>
            </a:pPr>
            <a:endParaRPr lang="en-GB" sz="2160">
              <a:latin typeface="Source Sans Pro Light"/>
              <a:cs typeface="Source Sans Pro Light"/>
            </a:endParaRPr>
          </a:p>
          <a:p>
            <a:pPr marL="308610" indent="-308610" defTabSz="617220" fontAlgn="auto">
              <a:spcAft>
                <a:spcPts val="0"/>
              </a:spcAft>
              <a:buFont typeface="Arial"/>
              <a:buChar char="•"/>
              <a:defRPr/>
            </a:pPr>
            <a:endParaRPr lang="en-GB" sz="2160">
              <a:latin typeface="Source Sans Pro Light"/>
              <a:cs typeface="Source Sans Pro Light"/>
            </a:endParaRPr>
          </a:p>
          <a:p>
            <a:pPr marL="308610" indent="-308610" defTabSz="617220" fontAlgn="auto">
              <a:spcAft>
                <a:spcPts val="0"/>
              </a:spcAft>
              <a:buFont typeface="Arial"/>
              <a:buChar char="•"/>
              <a:defRPr/>
            </a:pPr>
            <a:endParaRPr lang="en-US" sz="189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461963" y="1871663"/>
            <a:ext cx="8167687" cy="1000125"/>
          </a:xfrm>
        </p:spPr>
        <p:txBody>
          <a:bodyPr>
            <a:noAutofit/>
          </a:bodyPr>
          <a:lstStyle/>
          <a:p>
            <a:pPr defTabSz="617220" fontAlgn="auto">
              <a:spcAft>
                <a:spcPts val="0"/>
              </a:spcAft>
              <a:buFont typeface="Arial" panose="020B0604020202020204" pitchFamily="34" charset="0"/>
              <a:buNone/>
              <a:defRPr/>
            </a:pPr>
            <a:r>
              <a:rPr lang="en-US" sz="6000" dirty="0"/>
              <a:t>What’s </a:t>
            </a:r>
            <a:r>
              <a:rPr lang="en-US" sz="6000" dirty="0" smtClean="0"/>
              <a:t>New?</a:t>
            </a:r>
            <a:r>
              <a:rPr lang="en-GB" sz="6000" dirty="0" smtClean="0"/>
              <a:t> </a:t>
            </a:r>
            <a:endParaRPr lang="en-GB" sz="6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0213" y="434975"/>
            <a:ext cx="1625600" cy="263525"/>
          </a:xfrm>
        </p:spPr>
        <p:txBody>
          <a:bodyPr/>
          <a:lstStyle/>
          <a:p>
            <a:pPr defTabSz="617220" fontAlgn="auto">
              <a:spcAft>
                <a:spcPts val="0"/>
              </a:spcAft>
              <a:buFont typeface="Arial" panose="020B0604020202020204" pitchFamily="34" charset="0"/>
              <a:buNone/>
              <a:defRPr/>
            </a:pPr>
            <a:r>
              <a:rPr lang="en-US" b="1">
                <a:latin typeface="Gilroy ExtraBold" charset="0"/>
                <a:ea typeface="Gilroy ExtraBold" charset="0"/>
                <a:cs typeface="Gilroy ExtraBold" charset="0"/>
              </a:rPr>
              <a:t>What’s new?</a:t>
            </a:r>
          </a:p>
        </p:txBody>
      </p:sp>
      <p:sp>
        <p:nvSpPr>
          <p:cNvPr id="4" name="Text Placeholder 3"/>
          <p:cNvSpPr>
            <a:spLocks noGrp="1"/>
          </p:cNvSpPr>
          <p:nvPr>
            <p:ph type="body" sz="quarter" idx="11"/>
          </p:nvPr>
        </p:nvSpPr>
        <p:spPr>
          <a:xfrm>
            <a:off x="4178300" y="439738"/>
            <a:ext cx="4543425" cy="309562"/>
          </a:xfrm>
        </p:spPr>
        <p:txBody>
          <a:bodyPr/>
          <a:lstStyle/>
          <a:p>
            <a:pPr defTabSz="617220" fontAlgn="auto">
              <a:spcAft>
                <a:spcPts val="0"/>
              </a:spcAft>
              <a:buFont typeface="Arial" panose="020B0604020202020204" pitchFamily="34" charset="0"/>
              <a:buNone/>
              <a:defRPr/>
            </a:pPr>
            <a:r>
              <a:rPr lang="en-US" b="1">
                <a:latin typeface="Gilroy ExtraBold" charset="0"/>
                <a:ea typeface="Gilroy ExtraBold" charset="0"/>
                <a:cs typeface="Gilroy ExtraBold" charset="0"/>
              </a:rPr>
              <a:t>Overview of progress</a:t>
            </a:r>
          </a:p>
        </p:txBody>
      </p:sp>
      <p:sp>
        <p:nvSpPr>
          <p:cNvPr id="18" name="Content Placeholder 3"/>
          <p:cNvSpPr txBox="1">
            <a:spLocks/>
          </p:cNvSpPr>
          <p:nvPr/>
        </p:nvSpPr>
        <p:spPr>
          <a:xfrm>
            <a:off x="844550" y="1582738"/>
            <a:ext cx="7461250" cy="333692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ITC Avant Garde Std Md" charset="0"/>
                <a:ea typeface="ITC Avant Garde Std Md" charset="0"/>
                <a:cs typeface="ITC Avant Garde Std M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ITC Avant Garde Std Md" charset="0"/>
                <a:ea typeface="ITC Avant Garde Std Md" charset="0"/>
                <a:cs typeface="ITC Avant Garde Std Md"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ITC Avant Garde Std Md" charset="0"/>
                <a:ea typeface="ITC Avant Garde Std Md" charset="0"/>
                <a:cs typeface="ITC Avant Garde Std Md"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ITC Avant Garde Std Md" charset="0"/>
                <a:ea typeface="ITC Avant Garde Std Md" charset="0"/>
                <a:cs typeface="ITC Avant Garde Std Md"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ITC Avant Garde Std Md" charset="0"/>
                <a:ea typeface="ITC Avant Garde Std Md" charset="0"/>
                <a:cs typeface="ITC Avant Garde Std Md"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11480" indent="-411480" fontAlgn="auto">
              <a:spcAft>
                <a:spcPts val="0"/>
              </a:spcAft>
              <a:buFont typeface="Arial"/>
              <a:buChar char="•"/>
              <a:defRPr/>
            </a:pPr>
            <a:r>
              <a:rPr lang="en-GB" sz="1620" dirty="0">
                <a:solidFill>
                  <a:prstClr val="black"/>
                </a:solidFill>
                <a:latin typeface="Source Sans Pro Light"/>
                <a:cs typeface="Source Sans Pro Light"/>
              </a:rPr>
              <a:t>Custom Registers</a:t>
            </a:r>
          </a:p>
          <a:p>
            <a:pPr marL="411480" indent="-411480" fontAlgn="auto">
              <a:spcAft>
                <a:spcPts val="0"/>
              </a:spcAft>
              <a:buFont typeface="Arial"/>
              <a:buChar char="•"/>
              <a:defRPr/>
            </a:pPr>
            <a:r>
              <a:rPr lang="en-GB" sz="1620" dirty="0">
                <a:solidFill>
                  <a:prstClr val="black"/>
                </a:solidFill>
                <a:latin typeface="Source Sans Pro Light"/>
                <a:cs typeface="Source Sans Pro Light"/>
              </a:rPr>
              <a:t>Behaviour Changes</a:t>
            </a:r>
          </a:p>
          <a:p>
            <a:pPr marL="411480" indent="-411480" fontAlgn="auto">
              <a:spcAft>
                <a:spcPts val="0"/>
              </a:spcAft>
              <a:buFont typeface="Arial"/>
              <a:buChar char="•"/>
              <a:defRPr/>
            </a:pPr>
            <a:r>
              <a:rPr lang="en-GB" sz="1620" dirty="0">
                <a:solidFill>
                  <a:prstClr val="black"/>
                </a:solidFill>
                <a:latin typeface="Source Sans Pro Light"/>
                <a:cs typeface="Source Sans Pro Light"/>
              </a:rPr>
              <a:t>SEN code changes</a:t>
            </a:r>
          </a:p>
          <a:p>
            <a:pPr marL="0" indent="0" fontAlgn="auto">
              <a:spcAft>
                <a:spcPts val="0"/>
              </a:spcAft>
              <a:buFont typeface="Arial" panose="020B0604020202020204" pitchFamily="34" charset="0"/>
              <a:buNone/>
              <a:defRPr/>
            </a:pPr>
            <a:endParaRPr lang="en-GB" sz="1620" dirty="0">
              <a:solidFill>
                <a:prstClr val="black"/>
              </a:solidFill>
              <a:latin typeface="Source Sans Pro Light"/>
              <a:cs typeface="Source Sans Pro Light"/>
            </a:endParaRPr>
          </a:p>
          <a:p>
            <a:pPr marL="411480" indent="-411480" fontAlgn="auto">
              <a:spcAft>
                <a:spcPts val="0"/>
              </a:spcAft>
              <a:buFont typeface="Arial"/>
              <a:buChar char="•"/>
              <a:defRPr/>
            </a:pPr>
            <a:r>
              <a:rPr lang="en-GB" sz="1620" dirty="0">
                <a:solidFill>
                  <a:prstClr val="black"/>
                </a:solidFill>
                <a:latin typeface="Source Sans Pro Light"/>
                <a:cs typeface="Source Sans Pro Light"/>
              </a:rPr>
              <a:t>RM Integris Datashare</a:t>
            </a:r>
          </a:p>
          <a:p>
            <a:pPr marL="411480" indent="-411480" fontAlgn="auto">
              <a:spcAft>
                <a:spcPts val="0"/>
              </a:spcAft>
              <a:buFont typeface="Arial"/>
              <a:buChar char="•"/>
              <a:defRPr/>
            </a:pPr>
            <a:r>
              <a:rPr lang="en-GB" sz="1620" dirty="0">
                <a:solidFill>
                  <a:prstClr val="black"/>
                </a:solidFill>
                <a:latin typeface="Source Sans Pro Light"/>
                <a:cs typeface="Source Sans Pro Light"/>
              </a:rPr>
              <a:t>Parental Consent reports</a:t>
            </a:r>
          </a:p>
          <a:p>
            <a:pPr marL="411480" indent="-411480" fontAlgn="auto">
              <a:spcAft>
                <a:spcPts val="0"/>
              </a:spcAft>
              <a:buFont typeface="Arial"/>
              <a:buChar char="•"/>
              <a:defRPr/>
            </a:pPr>
            <a:r>
              <a:rPr lang="en-GB" sz="1620" dirty="0">
                <a:solidFill>
                  <a:prstClr val="black"/>
                </a:solidFill>
                <a:latin typeface="Source Sans Pro Light"/>
                <a:cs typeface="Source Sans Pro Light"/>
              </a:rPr>
              <a:t>Audit Log</a:t>
            </a:r>
          </a:p>
          <a:p>
            <a:pPr marL="411480" indent="-411480" fontAlgn="auto">
              <a:spcAft>
                <a:spcPts val="0"/>
              </a:spcAft>
              <a:buFont typeface="Arial"/>
              <a:buChar char="•"/>
              <a:defRPr/>
            </a:pPr>
            <a:r>
              <a:rPr lang="en-GB" sz="1620" dirty="0">
                <a:solidFill>
                  <a:prstClr val="black"/>
                </a:solidFill>
                <a:latin typeface="Source Sans Pro Light"/>
                <a:cs typeface="Source Sans Pro Light"/>
              </a:rPr>
              <a:t>Subject Access Request reports</a:t>
            </a:r>
          </a:p>
          <a:p>
            <a:pPr marL="411480" indent="-411480" fontAlgn="auto">
              <a:spcAft>
                <a:spcPts val="0"/>
              </a:spcAft>
              <a:buFont typeface="Arial"/>
              <a:buChar char="•"/>
              <a:defRPr/>
            </a:pPr>
            <a:r>
              <a:rPr lang="en-GB" sz="1620" dirty="0">
                <a:solidFill>
                  <a:prstClr val="black"/>
                </a:solidFill>
                <a:latin typeface="Source Sans Pro Light"/>
                <a:cs typeface="Source Sans Pro Light"/>
              </a:rPr>
              <a:t>Data Deletion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461963" y="1871663"/>
            <a:ext cx="8167687" cy="1000125"/>
          </a:xfrm>
        </p:spPr>
        <p:txBody>
          <a:bodyPr>
            <a:noAutofit/>
          </a:bodyPr>
          <a:lstStyle/>
          <a:p>
            <a:pPr fontAlgn="auto">
              <a:spcAft>
                <a:spcPts val="0"/>
              </a:spcAft>
              <a:buFont typeface="Arial" panose="020B0604020202020204" pitchFamily="34" charset="0"/>
              <a:buNone/>
              <a:defRPr/>
            </a:pPr>
            <a:r>
              <a:rPr lang="en-US" sz="6000" dirty="0"/>
              <a:t>What’s Next</a:t>
            </a:r>
            <a:r>
              <a:rPr lang="en-US" sz="6000" dirty="0" smtClean="0"/>
              <a:t>?</a:t>
            </a:r>
            <a:r>
              <a:rPr lang="en-GB" sz="6000" dirty="0" smtClean="0"/>
              <a:t> </a:t>
            </a:r>
            <a:endParaRPr lang="en-GB" sz="6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252538" y="4408488"/>
            <a:ext cx="6638925" cy="227012"/>
          </a:xfrm>
          <a:prstGeom prst="roundRect">
            <a:avLst>
              <a:gd name="adj" fmla="val 0"/>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lIns="98747" tIns="49374" rIns="98747" bIns="49374" anchor="ctr"/>
          <a:lstStyle/>
          <a:p>
            <a:pPr algn="ctr" defTabSz="987472" fontAlgn="auto">
              <a:spcBef>
                <a:spcPts val="0"/>
              </a:spcBef>
              <a:spcAft>
                <a:spcPts val="0"/>
              </a:spcAft>
              <a:defRPr/>
            </a:pPr>
            <a:endParaRPr lang="en-US" sz="1080" b="1">
              <a:solidFill>
                <a:srgbClr val="262626"/>
              </a:solidFill>
              <a:latin typeface="Gilroy ExtraBold" charset="0"/>
              <a:ea typeface="Gilroy ExtraBold" charset="0"/>
              <a:cs typeface="Gilroy ExtraBold" charset="0"/>
            </a:endParaRPr>
          </a:p>
        </p:txBody>
      </p:sp>
      <p:sp>
        <p:nvSpPr>
          <p:cNvPr id="2" name="Text Placeholder 1"/>
          <p:cNvSpPr>
            <a:spLocks noGrp="1"/>
          </p:cNvSpPr>
          <p:nvPr>
            <p:ph type="body" sz="quarter" idx="10"/>
          </p:nvPr>
        </p:nvSpPr>
        <p:spPr>
          <a:xfrm>
            <a:off x="715963" y="479425"/>
            <a:ext cx="1462087" cy="236538"/>
          </a:xfrm>
        </p:spPr>
        <p:txBody>
          <a:bodyPr>
            <a:normAutofit lnSpcReduction="10000"/>
          </a:bodyPr>
          <a:lstStyle/>
          <a:p>
            <a:pPr defTabSz="617220" fontAlgn="auto">
              <a:spcAft>
                <a:spcPts val="0"/>
              </a:spcAft>
              <a:buFont typeface="Arial" panose="020B0604020202020204" pitchFamily="34" charset="0"/>
              <a:buNone/>
              <a:defRPr/>
            </a:pPr>
            <a:r>
              <a:rPr lang="en-US" b="1">
                <a:latin typeface="Gilroy ExtraBold" charset="0"/>
                <a:ea typeface="Gilroy ExtraBold" charset="0"/>
                <a:cs typeface="Gilroy ExtraBold" charset="0"/>
              </a:rPr>
              <a:t>Roadmap 2017-18</a:t>
            </a:r>
          </a:p>
        </p:txBody>
      </p:sp>
      <p:sp>
        <p:nvSpPr>
          <p:cNvPr id="30" name="Rounded Rectangle 29"/>
          <p:cNvSpPr/>
          <p:nvPr/>
        </p:nvSpPr>
        <p:spPr>
          <a:xfrm>
            <a:off x="1252538" y="4105275"/>
            <a:ext cx="6638925" cy="300038"/>
          </a:xfrm>
          <a:prstGeom prst="roundRect">
            <a:avLst>
              <a:gd name="adj" fmla="val 0"/>
            </a:avLst>
          </a:prstGeom>
          <a:solidFill>
            <a:srgbClr val="30ACDA"/>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260" b="1">
                <a:solidFill>
                  <a:prstClr val="white"/>
                </a:solidFill>
                <a:latin typeface="Gilroy ExtraBold" charset="0"/>
                <a:ea typeface="Gilroy ExtraBold" charset="0"/>
                <a:cs typeface="Gilroy ExtraBold" charset="0"/>
              </a:rPr>
              <a:t>Statutory Updates</a:t>
            </a:r>
          </a:p>
        </p:txBody>
      </p:sp>
      <p:sp>
        <p:nvSpPr>
          <p:cNvPr id="50" name="TextBox 49"/>
          <p:cNvSpPr txBox="1"/>
          <p:nvPr/>
        </p:nvSpPr>
        <p:spPr>
          <a:xfrm>
            <a:off x="1258888" y="4405313"/>
            <a:ext cx="6632575" cy="238125"/>
          </a:xfrm>
          <a:prstGeom prst="rect">
            <a:avLst/>
          </a:prstGeom>
          <a:solidFill>
            <a:schemeClr val="bg1">
              <a:lumMod val="95000"/>
            </a:schemeClr>
          </a:solidFill>
        </p:spPr>
        <p:txBody>
          <a:bodyPr>
            <a:spAutoFit/>
          </a:bodyPr>
          <a:lstStyle/>
          <a:p>
            <a:pPr algn="ctr" defTabSz="822846" fontAlgn="auto">
              <a:spcBef>
                <a:spcPts val="0"/>
              </a:spcBef>
              <a:spcAft>
                <a:spcPts val="0"/>
              </a:spcAft>
              <a:defRPr/>
            </a:pPr>
            <a:r>
              <a:rPr lang="en-GB" sz="945">
                <a:solidFill>
                  <a:prstClr val="black"/>
                </a:solidFill>
                <a:latin typeface="Source Sans Pro Light" charset="0"/>
                <a:ea typeface="Source Sans Pro Light" charset="0"/>
                <a:cs typeface="Source Sans Pro Light" charset="0"/>
              </a:rPr>
              <a:t>Please note: the roadmap is subject to change, dependent on statutory requirements and customer requests.</a:t>
            </a:r>
          </a:p>
        </p:txBody>
      </p:sp>
      <p:sp>
        <p:nvSpPr>
          <p:cNvPr id="26" name="Rounded Rectangle 25"/>
          <p:cNvSpPr/>
          <p:nvPr/>
        </p:nvSpPr>
        <p:spPr>
          <a:xfrm>
            <a:off x="1252538" y="3630613"/>
            <a:ext cx="6638925" cy="300037"/>
          </a:xfrm>
          <a:prstGeom prst="roundRect">
            <a:avLst>
              <a:gd name="adj" fmla="val 0"/>
            </a:avLst>
          </a:prstGeom>
          <a:solidFill>
            <a:srgbClr val="30ACDA"/>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260" b="1">
                <a:solidFill>
                  <a:prstClr val="white"/>
                </a:solidFill>
                <a:latin typeface="Gilroy ExtraBold" charset="0"/>
                <a:ea typeface="Gilroy ExtraBold" charset="0"/>
                <a:cs typeface="Gilroy ExtraBold" charset="0"/>
              </a:rPr>
              <a:t>Customer requests and bug fixes</a:t>
            </a:r>
          </a:p>
        </p:txBody>
      </p:sp>
      <p:grpSp>
        <p:nvGrpSpPr>
          <p:cNvPr id="93190" name="Group 30"/>
          <p:cNvGrpSpPr>
            <a:grpSpLocks/>
          </p:cNvGrpSpPr>
          <p:nvPr/>
        </p:nvGrpSpPr>
        <p:grpSpPr bwMode="auto">
          <a:xfrm>
            <a:off x="1074738" y="1319213"/>
            <a:ext cx="6994525" cy="2071687"/>
            <a:chOff x="1208910" y="1073504"/>
            <a:chExt cx="9718453" cy="2762181"/>
          </a:xfrm>
        </p:grpSpPr>
        <p:grpSp>
          <p:nvGrpSpPr>
            <p:cNvPr id="93192" name="Group 31"/>
            <p:cNvGrpSpPr>
              <a:grpSpLocks/>
            </p:cNvGrpSpPr>
            <p:nvPr/>
          </p:nvGrpSpPr>
          <p:grpSpPr bwMode="auto">
            <a:xfrm>
              <a:off x="1208910" y="1073504"/>
              <a:ext cx="9718453" cy="2762181"/>
              <a:chOff x="448024" y="965903"/>
              <a:chExt cx="8463978" cy="2588513"/>
            </a:xfrm>
          </p:grpSpPr>
          <p:sp>
            <p:nvSpPr>
              <p:cNvPr id="35" name="Rounded Rectangle 34"/>
              <p:cNvSpPr/>
              <p:nvPr/>
            </p:nvSpPr>
            <p:spPr>
              <a:xfrm>
                <a:off x="6818099" y="1642288"/>
                <a:ext cx="2074693" cy="599028"/>
              </a:xfrm>
              <a:prstGeom prst="roundRect">
                <a:avLst>
                  <a:gd name="adj" fmla="val 0"/>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200" b="1">
                    <a:solidFill>
                      <a:srgbClr val="262626"/>
                    </a:solidFill>
                    <a:latin typeface="ITC Avant Garde Std Md" charset="0"/>
                    <a:ea typeface="ITC Avant Garde Std Md" charset="0"/>
                    <a:cs typeface="ITC Avant Garde Std Md" charset="0"/>
                  </a:rPr>
                  <a:t>Safeguarding</a:t>
                </a:r>
              </a:p>
            </p:txBody>
          </p:sp>
          <p:sp>
            <p:nvSpPr>
              <p:cNvPr id="36" name="Rounded Rectangle 35"/>
              <p:cNvSpPr/>
              <p:nvPr/>
            </p:nvSpPr>
            <p:spPr>
              <a:xfrm>
                <a:off x="2568821" y="1634354"/>
                <a:ext cx="2072771" cy="599028"/>
              </a:xfrm>
              <a:prstGeom prst="roundRect">
                <a:avLst>
                  <a:gd name="adj" fmla="val 0"/>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200" b="1">
                    <a:solidFill>
                      <a:srgbClr val="262626"/>
                    </a:solidFill>
                    <a:latin typeface="ITC Avant Garde Std Md" charset="0"/>
                    <a:ea typeface="ITC Avant Garde Std Md" charset="0"/>
                    <a:cs typeface="ITC Avant Garde Std Md" charset="0"/>
                  </a:rPr>
                  <a:t>Reporting to Parents</a:t>
                </a:r>
              </a:p>
            </p:txBody>
          </p:sp>
          <p:sp>
            <p:nvSpPr>
              <p:cNvPr id="37" name="Rounded Rectangle 36"/>
              <p:cNvSpPr/>
              <p:nvPr/>
            </p:nvSpPr>
            <p:spPr>
              <a:xfrm>
                <a:off x="6818099" y="2955388"/>
                <a:ext cx="2074693" cy="599028"/>
              </a:xfrm>
              <a:prstGeom prst="roundRect">
                <a:avLst>
                  <a:gd name="adj" fmla="val 0"/>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200" b="1">
                    <a:solidFill>
                      <a:srgbClr val="262626"/>
                    </a:solidFill>
                    <a:latin typeface="ITC Avant Garde Std Md" charset="0"/>
                    <a:ea typeface="ITC Avant Garde Std Md" charset="0"/>
                    <a:cs typeface="ITC Avant Garde Std Md" charset="0"/>
                  </a:rPr>
                  <a:t>Exporting Data</a:t>
                </a:r>
              </a:p>
            </p:txBody>
          </p:sp>
          <p:sp>
            <p:nvSpPr>
              <p:cNvPr id="38" name="Rounded Rectangle 37"/>
              <p:cNvSpPr/>
              <p:nvPr/>
            </p:nvSpPr>
            <p:spPr>
              <a:xfrm>
                <a:off x="6818099" y="2294872"/>
                <a:ext cx="2074693" cy="599028"/>
              </a:xfrm>
              <a:prstGeom prst="roundRect">
                <a:avLst>
                  <a:gd name="adj" fmla="val 0"/>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200" b="1" dirty="0">
                    <a:solidFill>
                      <a:srgbClr val="262626"/>
                    </a:solidFill>
                    <a:latin typeface="ITC Avant Garde Std Md" charset="0"/>
                    <a:ea typeface="ITC Avant Garde Std Md" charset="0"/>
                    <a:cs typeface="ITC Avant Garde Std Md" charset="0"/>
                  </a:rPr>
                  <a:t>Writeback</a:t>
                </a:r>
              </a:p>
            </p:txBody>
          </p:sp>
          <p:sp>
            <p:nvSpPr>
              <p:cNvPr id="40" name="Rounded Rectangle 39"/>
              <p:cNvSpPr/>
              <p:nvPr/>
            </p:nvSpPr>
            <p:spPr>
              <a:xfrm>
                <a:off x="4697302" y="2951421"/>
                <a:ext cx="2074693" cy="599028"/>
              </a:xfrm>
              <a:prstGeom prst="roundRect">
                <a:avLst>
                  <a:gd name="adj" fmla="val 0"/>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200" b="1">
                    <a:solidFill>
                      <a:srgbClr val="262626"/>
                    </a:solidFill>
                    <a:latin typeface="ITC Avant Garde Std Md" charset="0"/>
                    <a:ea typeface="ITC Avant Garde Std Md" charset="0"/>
                    <a:cs typeface="ITC Avant Garde Std Md" charset="0"/>
                  </a:rPr>
                  <a:t>Ad hoc reporting</a:t>
                </a:r>
              </a:p>
            </p:txBody>
          </p:sp>
          <p:sp>
            <p:nvSpPr>
              <p:cNvPr id="41" name="Rounded Rectangle 40"/>
              <p:cNvSpPr/>
              <p:nvPr/>
            </p:nvSpPr>
            <p:spPr>
              <a:xfrm>
                <a:off x="2578425" y="2937537"/>
                <a:ext cx="2074693" cy="599028"/>
              </a:xfrm>
              <a:prstGeom prst="roundRect">
                <a:avLst>
                  <a:gd name="adj" fmla="val 0"/>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endParaRPr lang="en-US" sz="1200" b="1">
                  <a:solidFill>
                    <a:srgbClr val="262626"/>
                  </a:solidFill>
                  <a:latin typeface="ITC Avant Garde Std Md" charset="0"/>
                  <a:ea typeface="ITC Avant Garde Std Md" charset="0"/>
                  <a:cs typeface="ITC Avant Garde Std Md" charset="0"/>
                </a:endParaRPr>
              </a:p>
            </p:txBody>
          </p:sp>
          <p:sp>
            <p:nvSpPr>
              <p:cNvPr id="42" name="Rounded Rectangle 41"/>
              <p:cNvSpPr/>
              <p:nvPr/>
            </p:nvSpPr>
            <p:spPr>
              <a:xfrm>
                <a:off x="457628" y="1642288"/>
                <a:ext cx="2074693" cy="599028"/>
              </a:xfrm>
              <a:prstGeom prst="roundRect">
                <a:avLst>
                  <a:gd name="adj" fmla="val 0"/>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200" b="1">
                    <a:solidFill>
                      <a:srgbClr val="262626"/>
                    </a:solidFill>
                    <a:latin typeface="ITC Avant Garde Std Md" charset="0"/>
                    <a:ea typeface="ITC Avant Garde Std Md" charset="0"/>
                    <a:cs typeface="ITC Avant Garde Std Md" charset="0"/>
                  </a:rPr>
                  <a:t>Controller enhancements</a:t>
                </a:r>
                <a:endParaRPr lang="en-US" sz="1200" b="1">
                  <a:solidFill>
                    <a:srgbClr val="262626"/>
                  </a:solidFill>
                  <a:latin typeface="Source Sans Pro Light"/>
                  <a:ea typeface="ITC Avant Garde Std Md" charset="0"/>
                  <a:cs typeface="Source Sans Pro Light"/>
                </a:endParaRPr>
              </a:p>
            </p:txBody>
          </p:sp>
          <p:sp>
            <p:nvSpPr>
              <p:cNvPr id="43" name="Rounded Rectangle 42"/>
              <p:cNvSpPr/>
              <p:nvPr/>
            </p:nvSpPr>
            <p:spPr>
              <a:xfrm>
                <a:off x="4687696" y="2284953"/>
                <a:ext cx="2074693" cy="599028"/>
              </a:xfrm>
              <a:prstGeom prst="roundRect">
                <a:avLst>
                  <a:gd name="adj" fmla="val 0"/>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200" b="1">
                    <a:solidFill>
                      <a:srgbClr val="262626"/>
                    </a:solidFill>
                    <a:latin typeface="ITC Avant Garde Std Md" charset="0"/>
                    <a:ea typeface="ITC Avant Garde Std Md" charset="0"/>
                    <a:cs typeface="ITC Avant Garde Std Md" charset="0"/>
                  </a:rPr>
                  <a:t>Alerts</a:t>
                </a:r>
              </a:p>
            </p:txBody>
          </p:sp>
          <p:sp>
            <p:nvSpPr>
              <p:cNvPr id="44" name="Rounded Rectangle 43"/>
              <p:cNvSpPr/>
              <p:nvPr/>
            </p:nvSpPr>
            <p:spPr>
              <a:xfrm>
                <a:off x="448024" y="2941504"/>
                <a:ext cx="2074693" cy="599028"/>
              </a:xfrm>
              <a:prstGeom prst="roundRect">
                <a:avLst>
                  <a:gd name="adj" fmla="val 0"/>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endParaRPr lang="en-US" sz="1200" b="1">
                  <a:solidFill>
                    <a:srgbClr val="262626"/>
                  </a:solidFill>
                  <a:latin typeface="ITC Avant Garde Std Md" charset="0"/>
                  <a:ea typeface="ITC Avant Garde Std Md" charset="0"/>
                  <a:cs typeface="ITC Avant Garde Std Md" charset="0"/>
                </a:endParaRPr>
              </a:p>
            </p:txBody>
          </p:sp>
          <p:sp>
            <p:nvSpPr>
              <p:cNvPr id="45" name="Rounded Rectangle 44"/>
              <p:cNvSpPr/>
              <p:nvPr/>
            </p:nvSpPr>
            <p:spPr>
              <a:xfrm>
                <a:off x="2578425" y="2284953"/>
                <a:ext cx="2074693" cy="599028"/>
              </a:xfrm>
              <a:prstGeom prst="roundRect">
                <a:avLst>
                  <a:gd name="adj" fmla="val 0"/>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endParaRPr lang="en-US" sz="1170" b="1">
                  <a:solidFill>
                    <a:srgbClr val="262626"/>
                  </a:solidFill>
                  <a:latin typeface="ITC Avant Garde Std Md" charset="0"/>
                  <a:ea typeface="ITC Avant Garde Std Md" charset="0"/>
                  <a:cs typeface="ITC Avant Garde Std Md" charset="0"/>
                </a:endParaRPr>
              </a:p>
            </p:txBody>
          </p:sp>
          <p:sp>
            <p:nvSpPr>
              <p:cNvPr id="46" name="Rounded Rectangle 45"/>
              <p:cNvSpPr/>
              <p:nvPr/>
            </p:nvSpPr>
            <p:spPr>
              <a:xfrm>
                <a:off x="4697302" y="1642288"/>
                <a:ext cx="2074693" cy="599028"/>
              </a:xfrm>
              <a:prstGeom prst="roundRect">
                <a:avLst>
                  <a:gd name="adj" fmla="val 0"/>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200" b="1">
                    <a:solidFill>
                      <a:srgbClr val="262626"/>
                    </a:solidFill>
                    <a:latin typeface="ITC Avant Garde Std Md" charset="0"/>
                    <a:ea typeface="ITC Avant Garde Std Md" charset="0"/>
                    <a:cs typeface="ITC Avant Garde Std Md" charset="0"/>
                  </a:rPr>
                  <a:t>Roles</a:t>
                </a:r>
              </a:p>
            </p:txBody>
          </p:sp>
          <p:sp>
            <p:nvSpPr>
              <p:cNvPr id="47" name="Rounded Rectangle 46"/>
              <p:cNvSpPr/>
              <p:nvPr/>
            </p:nvSpPr>
            <p:spPr>
              <a:xfrm>
                <a:off x="4697302" y="965903"/>
                <a:ext cx="2074693" cy="599028"/>
              </a:xfrm>
              <a:prstGeom prst="roundRect">
                <a:avLst>
                  <a:gd name="adj" fmla="val 0"/>
                </a:avLst>
              </a:prstGeom>
              <a:solidFill>
                <a:schemeClr val="bg1">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170" b="1" dirty="0">
                    <a:solidFill>
                      <a:prstClr val="white"/>
                    </a:solidFill>
                    <a:latin typeface="ITC Avant Garde Std Md" charset="0"/>
                    <a:ea typeface="ITC Avant Garde Std Md" charset="0"/>
                    <a:cs typeface="ITC Avant Garde Std Md" charset="0"/>
                  </a:rPr>
                  <a:t>Qtr 4 2018</a:t>
                </a:r>
              </a:p>
            </p:txBody>
          </p:sp>
          <p:sp>
            <p:nvSpPr>
              <p:cNvPr id="48" name="Rounded Rectangle 47"/>
              <p:cNvSpPr/>
              <p:nvPr/>
            </p:nvSpPr>
            <p:spPr>
              <a:xfrm>
                <a:off x="6827704" y="965903"/>
                <a:ext cx="2084298" cy="599028"/>
              </a:xfrm>
              <a:prstGeom prst="roundRect">
                <a:avLst>
                  <a:gd name="adj" fmla="val 0"/>
                </a:avLst>
              </a:prstGeom>
              <a:solidFill>
                <a:schemeClr val="bg1">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170" b="1" dirty="0">
                    <a:solidFill>
                      <a:prstClr val="white"/>
                    </a:solidFill>
                    <a:latin typeface="ITC Avant Garde Std Md" charset="0"/>
                    <a:ea typeface="ITC Avant Garde Std Md" charset="0"/>
                    <a:cs typeface="ITC Avant Garde Std Md" charset="0"/>
                  </a:rPr>
                  <a:t>Qtr 1+ 2019</a:t>
                </a:r>
              </a:p>
            </p:txBody>
          </p:sp>
          <p:sp>
            <p:nvSpPr>
              <p:cNvPr id="49" name="Rounded Rectangle 48"/>
              <p:cNvSpPr/>
              <p:nvPr/>
            </p:nvSpPr>
            <p:spPr>
              <a:xfrm>
                <a:off x="457628" y="967886"/>
                <a:ext cx="2074693" cy="599028"/>
              </a:xfrm>
              <a:prstGeom prst="roundRect">
                <a:avLst>
                  <a:gd name="adj" fmla="val 0"/>
                </a:avLst>
              </a:prstGeom>
              <a:solidFill>
                <a:schemeClr val="bg1">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170" b="1" dirty="0">
                    <a:solidFill>
                      <a:prstClr val="white"/>
                    </a:solidFill>
                    <a:latin typeface="ITC Avant Garde Std Md" charset="0"/>
                    <a:ea typeface="ITC Avant Garde Std Md" charset="0"/>
                    <a:cs typeface="ITC Avant Garde Std Md" charset="0"/>
                  </a:rPr>
                  <a:t>Qtr 2 2018</a:t>
                </a:r>
              </a:p>
            </p:txBody>
          </p:sp>
          <p:sp>
            <p:nvSpPr>
              <p:cNvPr id="66" name="Rounded Rectangle 65"/>
              <p:cNvSpPr/>
              <p:nvPr/>
            </p:nvSpPr>
            <p:spPr>
              <a:xfrm>
                <a:off x="2568821" y="965903"/>
                <a:ext cx="2072771" cy="599028"/>
              </a:xfrm>
              <a:prstGeom prst="roundRect">
                <a:avLst>
                  <a:gd name="adj" fmla="val 0"/>
                </a:avLst>
              </a:prstGeom>
              <a:solidFill>
                <a:schemeClr val="bg1">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170" b="1" dirty="0">
                    <a:solidFill>
                      <a:prstClr val="white"/>
                    </a:solidFill>
                    <a:latin typeface="ITC Avant Garde Std Md" charset="0"/>
                    <a:ea typeface="ITC Avant Garde Std Md" charset="0"/>
                    <a:cs typeface="ITC Avant Garde Std Md" charset="0"/>
                  </a:rPr>
                  <a:t>Qtr 3 2018</a:t>
                </a:r>
              </a:p>
            </p:txBody>
          </p:sp>
        </p:grpSp>
        <p:sp>
          <p:nvSpPr>
            <p:cNvPr id="93193" name="Rectangle 32"/>
            <p:cNvSpPr>
              <a:spLocks noChangeArrowheads="1"/>
            </p:cNvSpPr>
            <p:nvPr/>
          </p:nvSpPr>
          <p:spPr bwMode="auto">
            <a:xfrm>
              <a:off x="3864478" y="2518653"/>
              <a:ext cx="1939207" cy="615553"/>
            </a:xfrm>
            <a:prstGeom prst="rect">
              <a:avLst/>
            </a:prstGeom>
            <a:noFill/>
            <a:ln w="9525">
              <a:noFill/>
              <a:miter lim="800000"/>
              <a:headEnd/>
              <a:tailEnd/>
            </a:ln>
          </p:spPr>
          <p:txBody>
            <a:bodyPr>
              <a:spAutoFit/>
            </a:bodyPr>
            <a:lstStyle/>
            <a:p>
              <a:pPr algn="ctr" defTabSz="822325"/>
              <a:r>
                <a:rPr lang="en-US" sz="1200" b="1">
                  <a:solidFill>
                    <a:srgbClr val="262626"/>
                  </a:solidFill>
                  <a:latin typeface="ITC Avant Garde Std Md"/>
                  <a:ea typeface="ITC Avant Garde Std Md"/>
                  <a:cs typeface="ITC Avant Garde Std Md"/>
                </a:rPr>
                <a:t>Assessment Analysis</a:t>
              </a:r>
            </a:p>
          </p:txBody>
        </p:sp>
        <p:sp>
          <p:nvSpPr>
            <p:cNvPr id="34" name="Rounded Rectangle 33"/>
            <p:cNvSpPr/>
            <p:nvPr/>
          </p:nvSpPr>
          <p:spPr>
            <a:xfrm>
              <a:off x="1208910" y="2481052"/>
              <a:ext cx="2382190" cy="639218"/>
            </a:xfrm>
            <a:prstGeom prst="roundRect">
              <a:avLst>
                <a:gd name="adj" fmla="val 0"/>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lIns="82289" tIns="41145" rIns="82289" bIns="41145" anchor="ctr"/>
            <a:lstStyle/>
            <a:p>
              <a:pPr algn="ctr" defTabSz="822893" fontAlgn="auto">
                <a:spcBef>
                  <a:spcPts val="0"/>
                </a:spcBef>
                <a:spcAft>
                  <a:spcPts val="0"/>
                </a:spcAft>
                <a:defRPr/>
              </a:pPr>
              <a:r>
                <a:rPr lang="en-US" sz="1200" b="1">
                  <a:solidFill>
                    <a:srgbClr val="262626"/>
                  </a:solidFill>
                  <a:latin typeface="ITC Avant Garde Std Md" charset="0"/>
                  <a:ea typeface="ITC Avant Garde Std Md" charset="0"/>
                  <a:cs typeface="ITC Avant Garde Std Md" charset="0"/>
                </a:rPr>
                <a:t>UDI Tab Names &amp; Emergency Sheet</a:t>
              </a:r>
            </a:p>
          </p:txBody>
        </p:sp>
      </p:grpSp>
      <p:sp>
        <p:nvSpPr>
          <p:cNvPr id="93191" name="Rectangle 66"/>
          <p:cNvSpPr>
            <a:spLocks noChangeArrowheads="1"/>
          </p:cNvSpPr>
          <p:nvPr/>
        </p:nvSpPr>
        <p:spPr bwMode="auto">
          <a:xfrm>
            <a:off x="1339850" y="2919413"/>
            <a:ext cx="1165225" cy="461962"/>
          </a:xfrm>
          <a:prstGeom prst="rect">
            <a:avLst/>
          </a:prstGeom>
          <a:noFill/>
          <a:ln w="9525">
            <a:noFill/>
            <a:miter lim="800000"/>
            <a:headEnd/>
            <a:tailEnd/>
          </a:ln>
        </p:spPr>
        <p:txBody>
          <a:bodyPr>
            <a:spAutoFit/>
          </a:bodyPr>
          <a:lstStyle/>
          <a:p>
            <a:pPr algn="ctr" defTabSz="822325"/>
            <a:r>
              <a:rPr lang="en-US" sz="1200" b="1">
                <a:solidFill>
                  <a:srgbClr val="262626"/>
                </a:solidFill>
                <a:latin typeface="ITC Avant Garde Std Md"/>
                <a:ea typeface="ITC Avant Garde Std Md"/>
                <a:cs typeface="ITC Avant Garde Std Md"/>
              </a:rPr>
              <a:t>Reporting to Parents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658813" y="671513"/>
            <a:ext cx="8166100" cy="3743325"/>
          </a:xfrm>
        </p:spPr>
        <p:txBody>
          <a:bodyPr>
            <a:noAutofit/>
          </a:bodyPr>
          <a:lstStyle/>
          <a:p>
            <a:pPr fontAlgn="auto">
              <a:spcAft>
                <a:spcPts val="0"/>
              </a:spcAft>
              <a:buFont typeface="Arial" panose="020B0604020202020204" pitchFamily="34" charset="0"/>
              <a:buNone/>
              <a:defRPr/>
            </a:pPr>
            <a:r>
              <a:rPr lang="en-GB" sz="6000" dirty="0">
                <a:hlinkClick r:id="rId3"/>
              </a:rPr>
              <a:t>How can RM Integris help </a:t>
            </a:r>
            <a:br>
              <a:rPr lang="en-GB" sz="6000" dirty="0">
                <a:hlinkClick r:id="rId3"/>
              </a:rPr>
            </a:br>
            <a:r>
              <a:rPr lang="en-GB" sz="6000" dirty="0">
                <a:hlinkClick r:id="rId3"/>
              </a:rPr>
              <a:t>with GDPR compliance?</a:t>
            </a:r>
            <a:endParaRPr lang="en-GB" sz="6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2">
            <a:extLst>
              <a:ext uri="{FF2B5EF4-FFF2-40B4-BE49-F238E27FC236}"/>
            </a:extLst>
          </p:cNvPr>
          <p:cNvSpPr txBox="1">
            <a:spLocks/>
          </p:cNvSpPr>
          <p:nvPr/>
        </p:nvSpPr>
        <p:spPr>
          <a:xfrm>
            <a:off x="438150" y="377825"/>
            <a:ext cx="7750175" cy="263525"/>
          </a:xfrm>
        </p:spPr>
        <p:txBody>
          <a:bodyPr>
            <a:normAutofit fontScale="92500" lnSpcReduction="20000"/>
          </a:bodyPr>
          <a:ls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fontAlgn="auto">
              <a:spcBef>
                <a:spcPts val="0"/>
              </a:spcBef>
              <a:spcAft>
                <a:spcPts val="0"/>
              </a:spcAft>
              <a:defRPr/>
            </a:pPr>
            <a:r>
              <a:rPr lang="en-US" dirty="0"/>
              <a:t>How can RM Integris help with GDPR compliance?</a:t>
            </a:r>
          </a:p>
          <a:p>
            <a:pPr fontAlgn="auto">
              <a:spcBef>
                <a:spcPts val="0"/>
              </a:spcBef>
              <a:spcAft>
                <a:spcPts val="0"/>
              </a:spcAft>
              <a:defRPr/>
            </a:pPr>
            <a:endParaRPr lang="en-US" dirty="0"/>
          </a:p>
        </p:txBody>
      </p:sp>
      <p:sp>
        <p:nvSpPr>
          <p:cNvPr id="66562" name="Content Placeholder 1"/>
          <p:cNvSpPr>
            <a:spLocks/>
          </p:cNvSpPr>
          <p:nvPr/>
        </p:nvSpPr>
        <p:spPr bwMode="auto">
          <a:xfrm>
            <a:off x="438150" y="819150"/>
            <a:ext cx="8131175" cy="368300"/>
          </a:xfrm>
          <a:prstGeom prst="rect">
            <a:avLst/>
          </a:prstGeom>
          <a:noFill/>
          <a:ln w="9525">
            <a:noFill/>
            <a:miter lim="800000"/>
            <a:headEnd/>
            <a:tailEnd/>
          </a:ln>
        </p:spPr>
        <p:txBody>
          <a:bodyPr/>
          <a:lstStyle/>
          <a:p>
            <a:pPr defTabSz="685800">
              <a:lnSpc>
                <a:spcPct val="90000"/>
              </a:lnSpc>
              <a:spcBef>
                <a:spcPts val="750"/>
              </a:spcBef>
              <a:buFont typeface="Arial" charset="0"/>
              <a:buNone/>
            </a:pPr>
            <a:r>
              <a:rPr lang="en-GB" sz="1800" b="1">
                <a:latin typeface="Calibri" pitchFamily="34" charset="0"/>
              </a:rPr>
              <a:t>Information Audit</a:t>
            </a:r>
            <a:endParaRPr lang="en-US" sz="1800">
              <a:latin typeface="Calibri" pitchFamily="34" charset="0"/>
            </a:endParaRPr>
          </a:p>
        </p:txBody>
      </p:sp>
      <p:sp>
        <p:nvSpPr>
          <p:cNvPr id="66563" name="Rectangle 4"/>
          <p:cNvSpPr>
            <a:spLocks noChangeArrowheads="1"/>
          </p:cNvSpPr>
          <p:nvPr/>
        </p:nvSpPr>
        <p:spPr bwMode="auto">
          <a:xfrm>
            <a:off x="438150" y="1196975"/>
            <a:ext cx="6550025" cy="400050"/>
          </a:xfrm>
          <a:prstGeom prst="rect">
            <a:avLst/>
          </a:prstGeom>
          <a:noFill/>
          <a:ln w="9525">
            <a:noFill/>
            <a:miter lim="800000"/>
            <a:headEnd/>
            <a:tailEnd/>
          </a:ln>
        </p:spPr>
        <p:txBody>
          <a:bodyPr>
            <a:spAutoFit/>
          </a:bodyPr>
          <a:lstStyle/>
          <a:p>
            <a:r>
              <a:rPr lang="en-GB" sz="2000" b="1">
                <a:solidFill>
                  <a:srgbClr val="08A5AF"/>
                </a:solidFill>
                <a:latin typeface="Gilroy ExtraBold"/>
                <a:ea typeface="Gilroy ExtraBold"/>
                <a:cs typeface="Gilroy ExtraBold"/>
              </a:rPr>
              <a:t>http://help.rmintegris.com/information-audit</a:t>
            </a:r>
          </a:p>
        </p:txBody>
      </p:sp>
      <p:pic>
        <p:nvPicPr>
          <p:cNvPr id="66564" name="Picture 1"/>
          <p:cNvPicPr>
            <a:picLocks noChangeAspect="1"/>
          </p:cNvPicPr>
          <p:nvPr/>
        </p:nvPicPr>
        <p:blipFill>
          <a:blip r:embed="rId3"/>
          <a:srcRect b="26550"/>
          <a:stretch>
            <a:fillRect/>
          </a:stretch>
        </p:blipFill>
        <p:spPr bwMode="auto">
          <a:xfrm>
            <a:off x="1333500" y="1606550"/>
            <a:ext cx="6340475" cy="32496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Content Placeholder 1"/>
          <p:cNvSpPr>
            <a:spLocks/>
          </p:cNvSpPr>
          <p:nvPr/>
        </p:nvSpPr>
        <p:spPr bwMode="auto">
          <a:xfrm>
            <a:off x="474663" y="641350"/>
            <a:ext cx="8132762" cy="368300"/>
          </a:xfrm>
          <a:prstGeom prst="rect">
            <a:avLst/>
          </a:prstGeom>
          <a:noFill/>
          <a:ln w="9525">
            <a:noFill/>
            <a:miter lim="800000"/>
            <a:headEnd/>
            <a:tailEnd/>
          </a:ln>
        </p:spPr>
        <p:txBody>
          <a:bodyPr/>
          <a:lstStyle/>
          <a:p>
            <a:pPr defTabSz="685800">
              <a:lnSpc>
                <a:spcPct val="90000"/>
              </a:lnSpc>
              <a:spcBef>
                <a:spcPts val="750"/>
              </a:spcBef>
              <a:buFont typeface="Arial" charset="0"/>
              <a:buNone/>
            </a:pPr>
            <a:r>
              <a:rPr lang="en-GB" sz="1800" b="1">
                <a:latin typeface="Gilroy Light"/>
                <a:ea typeface="Gilroy Light"/>
                <a:cs typeface="Gilroy Light"/>
              </a:rPr>
              <a:t>RM Integris Datashare </a:t>
            </a:r>
          </a:p>
          <a:p>
            <a:pPr algn="ctr" defTabSz="685800">
              <a:lnSpc>
                <a:spcPct val="90000"/>
              </a:lnSpc>
              <a:spcBef>
                <a:spcPts val="750"/>
              </a:spcBef>
              <a:buFont typeface="Arial" charset="0"/>
              <a:buNone/>
            </a:pPr>
            <a:endParaRPr lang="en-GB" sz="1800">
              <a:latin typeface="Gilroy Light"/>
              <a:ea typeface="Gilroy Light"/>
              <a:cs typeface="Gilroy Light"/>
            </a:endParaRPr>
          </a:p>
          <a:p>
            <a:pPr algn="ctr" defTabSz="685800">
              <a:lnSpc>
                <a:spcPct val="90000"/>
              </a:lnSpc>
              <a:spcBef>
                <a:spcPts val="750"/>
              </a:spcBef>
              <a:buFont typeface="Arial" charset="0"/>
              <a:buNone/>
            </a:pPr>
            <a:endParaRPr lang="en-US" sz="1800">
              <a:latin typeface="Calibri" pitchFamily="34" charset="0"/>
            </a:endParaRPr>
          </a:p>
        </p:txBody>
      </p:sp>
      <p:sp>
        <p:nvSpPr>
          <p:cNvPr id="8" name="Text Placeholder 2">
            <a:extLst>
              <a:ext uri="{FF2B5EF4-FFF2-40B4-BE49-F238E27FC236}"/>
            </a:extLst>
          </p:cNvPr>
          <p:cNvSpPr txBox="1">
            <a:spLocks/>
          </p:cNvSpPr>
          <p:nvPr/>
        </p:nvSpPr>
        <p:spPr>
          <a:xfrm>
            <a:off x="438150" y="377825"/>
            <a:ext cx="7750175" cy="263525"/>
          </a:xfrm>
        </p:spPr>
        <p:txBody>
          <a:bodyPr>
            <a:normAutofit fontScale="92500" lnSpcReduction="20000"/>
          </a:bodyPr>
          <a:ls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fontAlgn="auto">
              <a:spcBef>
                <a:spcPts val="0"/>
              </a:spcBef>
              <a:spcAft>
                <a:spcPts val="0"/>
              </a:spcAft>
              <a:defRPr/>
            </a:pPr>
            <a:r>
              <a:rPr lang="en-US" dirty="0"/>
              <a:t>How can RM Integris help with GDPR compliance?</a:t>
            </a:r>
          </a:p>
          <a:p>
            <a:pPr fontAlgn="auto">
              <a:spcBef>
                <a:spcPts val="0"/>
              </a:spcBef>
              <a:spcAft>
                <a:spcPts val="0"/>
              </a:spcAft>
              <a:defRPr/>
            </a:pPr>
            <a:endParaRPr lang="en-US" dirty="0"/>
          </a:p>
        </p:txBody>
      </p:sp>
      <p:pic>
        <p:nvPicPr>
          <p:cNvPr id="68611" name="Picture 2"/>
          <p:cNvPicPr>
            <a:picLocks noChangeAspect="1"/>
          </p:cNvPicPr>
          <p:nvPr/>
        </p:nvPicPr>
        <p:blipFill>
          <a:blip r:embed="rId3"/>
          <a:srcRect/>
          <a:stretch>
            <a:fillRect/>
          </a:stretch>
        </p:blipFill>
        <p:spPr bwMode="auto">
          <a:xfrm>
            <a:off x="474663" y="1009650"/>
            <a:ext cx="8218487" cy="38623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Content Placeholder 1"/>
          <p:cNvSpPr>
            <a:spLocks/>
          </p:cNvSpPr>
          <p:nvPr/>
        </p:nvSpPr>
        <p:spPr bwMode="auto">
          <a:xfrm>
            <a:off x="474663" y="641350"/>
            <a:ext cx="8132762" cy="368300"/>
          </a:xfrm>
          <a:prstGeom prst="rect">
            <a:avLst/>
          </a:prstGeom>
          <a:noFill/>
          <a:ln w="9525">
            <a:noFill/>
            <a:miter lim="800000"/>
            <a:headEnd/>
            <a:tailEnd/>
          </a:ln>
        </p:spPr>
        <p:txBody>
          <a:bodyPr/>
          <a:lstStyle/>
          <a:p>
            <a:pPr defTabSz="685800">
              <a:lnSpc>
                <a:spcPct val="90000"/>
              </a:lnSpc>
              <a:spcBef>
                <a:spcPts val="750"/>
              </a:spcBef>
              <a:buFont typeface="Arial" charset="0"/>
              <a:buNone/>
            </a:pPr>
            <a:r>
              <a:rPr lang="en-GB" sz="1800" b="1">
                <a:latin typeface="Gilroy Light"/>
                <a:ea typeface="Gilroy Light"/>
                <a:cs typeface="Gilroy Light"/>
              </a:rPr>
              <a:t>RM Integris Datashare </a:t>
            </a:r>
          </a:p>
          <a:p>
            <a:pPr algn="ctr" defTabSz="685800">
              <a:lnSpc>
                <a:spcPct val="90000"/>
              </a:lnSpc>
              <a:spcBef>
                <a:spcPts val="750"/>
              </a:spcBef>
              <a:buFont typeface="Arial" charset="0"/>
              <a:buNone/>
            </a:pPr>
            <a:endParaRPr lang="en-GB" sz="1800">
              <a:latin typeface="Gilroy Light"/>
              <a:ea typeface="Gilroy Light"/>
              <a:cs typeface="Gilroy Light"/>
            </a:endParaRPr>
          </a:p>
          <a:p>
            <a:pPr algn="ctr" defTabSz="685800">
              <a:lnSpc>
                <a:spcPct val="90000"/>
              </a:lnSpc>
              <a:spcBef>
                <a:spcPts val="750"/>
              </a:spcBef>
              <a:buFont typeface="Arial" charset="0"/>
              <a:buNone/>
            </a:pPr>
            <a:endParaRPr lang="en-US" sz="1800">
              <a:latin typeface="Calibri" pitchFamily="34" charset="0"/>
            </a:endParaRPr>
          </a:p>
        </p:txBody>
      </p:sp>
      <p:sp>
        <p:nvSpPr>
          <p:cNvPr id="8" name="Text Placeholder 2">
            <a:extLst>
              <a:ext uri="{FF2B5EF4-FFF2-40B4-BE49-F238E27FC236}"/>
            </a:extLst>
          </p:cNvPr>
          <p:cNvSpPr txBox="1">
            <a:spLocks/>
          </p:cNvSpPr>
          <p:nvPr/>
        </p:nvSpPr>
        <p:spPr>
          <a:xfrm>
            <a:off x="438150" y="377825"/>
            <a:ext cx="7750175" cy="263525"/>
          </a:xfrm>
        </p:spPr>
        <p:txBody>
          <a:bodyPr>
            <a:normAutofit fontScale="92500" lnSpcReduction="20000"/>
          </a:bodyPr>
          <a:ls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fontAlgn="auto">
              <a:spcBef>
                <a:spcPts val="0"/>
              </a:spcBef>
              <a:spcAft>
                <a:spcPts val="0"/>
              </a:spcAft>
              <a:defRPr/>
            </a:pPr>
            <a:r>
              <a:rPr lang="en-US" dirty="0"/>
              <a:t>How can RM Integris help with GDPR compliance?</a:t>
            </a:r>
          </a:p>
          <a:p>
            <a:pPr fontAlgn="auto">
              <a:spcBef>
                <a:spcPts val="0"/>
              </a:spcBef>
              <a:spcAft>
                <a:spcPts val="0"/>
              </a:spcAft>
              <a:defRPr/>
            </a:pPr>
            <a:endParaRPr lang="en-US" dirty="0"/>
          </a:p>
        </p:txBody>
      </p:sp>
      <p:pic>
        <p:nvPicPr>
          <p:cNvPr id="70659" name="Picture 4"/>
          <p:cNvPicPr>
            <a:picLocks noChangeAspect="1"/>
          </p:cNvPicPr>
          <p:nvPr/>
        </p:nvPicPr>
        <p:blipFill>
          <a:blip r:embed="rId3"/>
          <a:srcRect/>
          <a:stretch>
            <a:fillRect/>
          </a:stretch>
        </p:blipFill>
        <p:spPr bwMode="auto">
          <a:xfrm>
            <a:off x="528638" y="1009650"/>
            <a:ext cx="7950200" cy="39592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Content Placeholder 1"/>
          <p:cNvSpPr>
            <a:spLocks/>
          </p:cNvSpPr>
          <p:nvPr/>
        </p:nvSpPr>
        <p:spPr bwMode="auto">
          <a:xfrm>
            <a:off x="438150" y="641350"/>
            <a:ext cx="8131175" cy="368300"/>
          </a:xfrm>
          <a:prstGeom prst="rect">
            <a:avLst/>
          </a:prstGeom>
          <a:noFill/>
          <a:ln w="9525">
            <a:noFill/>
            <a:miter lim="800000"/>
            <a:headEnd/>
            <a:tailEnd/>
          </a:ln>
        </p:spPr>
        <p:txBody>
          <a:bodyPr/>
          <a:lstStyle/>
          <a:p>
            <a:pPr defTabSz="685800">
              <a:lnSpc>
                <a:spcPct val="90000"/>
              </a:lnSpc>
              <a:spcBef>
                <a:spcPts val="750"/>
              </a:spcBef>
              <a:buFont typeface="Arial" charset="0"/>
              <a:buNone/>
            </a:pPr>
            <a:r>
              <a:rPr lang="en-GB" sz="1800" b="1">
                <a:latin typeface="Gilroy Light"/>
                <a:ea typeface="Gilroy Light"/>
                <a:cs typeface="Gilroy Light"/>
              </a:rPr>
              <a:t>Parental consents</a:t>
            </a:r>
          </a:p>
          <a:p>
            <a:pPr defTabSz="685800">
              <a:lnSpc>
                <a:spcPct val="90000"/>
              </a:lnSpc>
              <a:spcBef>
                <a:spcPts val="750"/>
              </a:spcBef>
              <a:buFont typeface="Arial" charset="0"/>
              <a:buNone/>
            </a:pPr>
            <a:endParaRPr lang="en-US" sz="1800">
              <a:latin typeface="Calibri" pitchFamily="34" charset="0"/>
            </a:endParaRPr>
          </a:p>
        </p:txBody>
      </p:sp>
      <p:sp>
        <p:nvSpPr>
          <p:cNvPr id="4" name="Text Placeholder 2">
            <a:extLst>
              <a:ext uri="{FF2B5EF4-FFF2-40B4-BE49-F238E27FC236}"/>
            </a:extLst>
          </p:cNvPr>
          <p:cNvSpPr txBox="1">
            <a:spLocks/>
          </p:cNvSpPr>
          <p:nvPr/>
        </p:nvSpPr>
        <p:spPr>
          <a:xfrm>
            <a:off x="438150" y="377825"/>
            <a:ext cx="7750175" cy="263525"/>
          </a:xfrm>
        </p:spPr>
        <p:txBody>
          <a:bodyPr>
            <a:normAutofit fontScale="92500" lnSpcReduction="20000"/>
          </a:bodyPr>
          <a:ls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fontAlgn="auto">
              <a:spcBef>
                <a:spcPts val="0"/>
              </a:spcBef>
              <a:spcAft>
                <a:spcPts val="0"/>
              </a:spcAft>
              <a:defRPr/>
            </a:pPr>
            <a:r>
              <a:rPr lang="en-US" dirty="0"/>
              <a:t>How can RM Integris help with GDPR compliance?</a:t>
            </a:r>
          </a:p>
          <a:p>
            <a:pPr fontAlgn="auto">
              <a:spcBef>
                <a:spcPts val="0"/>
              </a:spcBef>
              <a:spcAft>
                <a:spcPts val="0"/>
              </a:spcAft>
              <a:defRPr/>
            </a:pPr>
            <a:endParaRPr lang="en-US" dirty="0"/>
          </a:p>
        </p:txBody>
      </p:sp>
      <p:pic>
        <p:nvPicPr>
          <p:cNvPr id="72707" name="Picture 5"/>
          <p:cNvPicPr>
            <a:picLocks noChangeAspect="1"/>
          </p:cNvPicPr>
          <p:nvPr/>
        </p:nvPicPr>
        <p:blipFill>
          <a:blip r:embed="rId3"/>
          <a:srcRect/>
          <a:stretch>
            <a:fillRect/>
          </a:stretch>
        </p:blipFill>
        <p:spPr bwMode="auto">
          <a:xfrm>
            <a:off x="436563" y="1009650"/>
            <a:ext cx="8078787" cy="39830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2">
            <a:extLst>
              <a:ext uri="{FF2B5EF4-FFF2-40B4-BE49-F238E27FC236}"/>
            </a:extLst>
          </p:cNvPr>
          <p:cNvSpPr txBox="1">
            <a:spLocks/>
          </p:cNvSpPr>
          <p:nvPr/>
        </p:nvSpPr>
        <p:spPr>
          <a:xfrm>
            <a:off x="438150" y="377825"/>
            <a:ext cx="7750175" cy="263525"/>
          </a:xfrm>
        </p:spPr>
        <p:txBody>
          <a:bodyPr>
            <a:normAutofit fontScale="92500" lnSpcReduction="20000"/>
          </a:bodyPr>
          <a:ls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fontAlgn="auto">
              <a:spcBef>
                <a:spcPts val="0"/>
              </a:spcBef>
              <a:spcAft>
                <a:spcPts val="0"/>
              </a:spcAft>
              <a:defRPr/>
            </a:pPr>
            <a:r>
              <a:rPr lang="en-US" dirty="0"/>
              <a:t>How can RM Integris help with GDPR compliance?</a:t>
            </a:r>
          </a:p>
          <a:p>
            <a:pPr fontAlgn="auto">
              <a:spcBef>
                <a:spcPts val="0"/>
              </a:spcBef>
              <a:spcAft>
                <a:spcPts val="0"/>
              </a:spcAft>
              <a:defRPr/>
            </a:pPr>
            <a:endParaRPr lang="en-US" dirty="0"/>
          </a:p>
        </p:txBody>
      </p:sp>
      <p:sp>
        <p:nvSpPr>
          <p:cNvPr id="74754" name="Content Placeholder 1"/>
          <p:cNvSpPr>
            <a:spLocks/>
          </p:cNvSpPr>
          <p:nvPr/>
        </p:nvSpPr>
        <p:spPr bwMode="auto">
          <a:xfrm>
            <a:off x="438150" y="641350"/>
            <a:ext cx="8131175" cy="336550"/>
          </a:xfrm>
          <a:prstGeom prst="rect">
            <a:avLst/>
          </a:prstGeom>
          <a:noFill/>
          <a:ln w="9525">
            <a:noFill/>
            <a:miter lim="800000"/>
            <a:headEnd/>
            <a:tailEnd/>
          </a:ln>
        </p:spPr>
        <p:txBody>
          <a:bodyPr/>
          <a:lstStyle/>
          <a:p>
            <a:pPr defTabSz="685800">
              <a:lnSpc>
                <a:spcPct val="90000"/>
              </a:lnSpc>
              <a:spcBef>
                <a:spcPts val="750"/>
              </a:spcBef>
              <a:buFont typeface="Arial" charset="0"/>
              <a:buNone/>
            </a:pPr>
            <a:r>
              <a:rPr lang="en-GB" sz="1800" b="1">
                <a:latin typeface="Gilroy Light"/>
                <a:ea typeface="Gilroy Light"/>
                <a:cs typeface="Gilroy Light"/>
              </a:rPr>
              <a:t>Subject Access Requests</a:t>
            </a:r>
          </a:p>
          <a:p>
            <a:pPr algn="ctr" defTabSz="685800">
              <a:lnSpc>
                <a:spcPct val="90000"/>
              </a:lnSpc>
              <a:spcBef>
                <a:spcPts val="750"/>
              </a:spcBef>
              <a:buFont typeface="Arial" charset="0"/>
              <a:buNone/>
            </a:pPr>
            <a:endParaRPr lang="en-US" sz="1800">
              <a:latin typeface="Calibri" pitchFamily="34" charset="0"/>
            </a:endParaRPr>
          </a:p>
        </p:txBody>
      </p:sp>
      <p:pic>
        <p:nvPicPr>
          <p:cNvPr id="74755" name="Picture 8"/>
          <p:cNvPicPr>
            <a:picLocks noChangeAspect="1"/>
          </p:cNvPicPr>
          <p:nvPr/>
        </p:nvPicPr>
        <p:blipFill>
          <a:blip r:embed="rId3"/>
          <a:srcRect/>
          <a:stretch>
            <a:fillRect/>
          </a:stretch>
        </p:blipFill>
        <p:spPr bwMode="auto">
          <a:xfrm>
            <a:off x="2871788" y="977900"/>
            <a:ext cx="4149725" cy="41195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2">
            <a:extLst>
              <a:ext uri="{FF2B5EF4-FFF2-40B4-BE49-F238E27FC236}"/>
            </a:extLst>
          </p:cNvPr>
          <p:cNvSpPr txBox="1">
            <a:spLocks/>
          </p:cNvSpPr>
          <p:nvPr/>
        </p:nvSpPr>
        <p:spPr>
          <a:xfrm>
            <a:off x="438150" y="377825"/>
            <a:ext cx="7750175" cy="263525"/>
          </a:xfrm>
        </p:spPr>
        <p:txBody>
          <a:bodyPr>
            <a:normAutofit fontScale="92500" lnSpcReduction="20000"/>
          </a:bodyPr>
          <a:ls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fontAlgn="auto">
              <a:spcBef>
                <a:spcPts val="0"/>
              </a:spcBef>
              <a:spcAft>
                <a:spcPts val="0"/>
              </a:spcAft>
              <a:defRPr/>
            </a:pPr>
            <a:r>
              <a:rPr lang="en-US" dirty="0"/>
              <a:t>How can RM Integris help with GDPR compliance?</a:t>
            </a:r>
          </a:p>
          <a:p>
            <a:pPr fontAlgn="auto">
              <a:spcBef>
                <a:spcPts val="0"/>
              </a:spcBef>
              <a:spcAft>
                <a:spcPts val="0"/>
              </a:spcAft>
              <a:defRPr/>
            </a:pPr>
            <a:endParaRPr lang="en-US" dirty="0"/>
          </a:p>
        </p:txBody>
      </p:sp>
      <p:sp>
        <p:nvSpPr>
          <p:cNvPr id="76802" name="Content Placeholder 1"/>
          <p:cNvSpPr>
            <a:spLocks/>
          </p:cNvSpPr>
          <p:nvPr/>
        </p:nvSpPr>
        <p:spPr bwMode="auto">
          <a:xfrm>
            <a:off x="438150" y="641350"/>
            <a:ext cx="8131175" cy="304800"/>
          </a:xfrm>
          <a:prstGeom prst="rect">
            <a:avLst/>
          </a:prstGeom>
          <a:noFill/>
          <a:ln w="9525">
            <a:noFill/>
            <a:miter lim="800000"/>
            <a:headEnd/>
            <a:tailEnd/>
          </a:ln>
        </p:spPr>
        <p:txBody>
          <a:bodyPr/>
          <a:lstStyle/>
          <a:p>
            <a:pPr defTabSz="685800">
              <a:lnSpc>
                <a:spcPct val="90000"/>
              </a:lnSpc>
              <a:spcBef>
                <a:spcPts val="750"/>
              </a:spcBef>
              <a:buFont typeface="Arial" charset="0"/>
              <a:buNone/>
            </a:pPr>
            <a:r>
              <a:rPr lang="en-GB" sz="1800" b="1">
                <a:latin typeface="Gilroy Light"/>
                <a:ea typeface="Gilroy Light"/>
                <a:cs typeface="Gilroy Light"/>
              </a:rPr>
              <a:t>Data Deletion </a:t>
            </a:r>
          </a:p>
          <a:p>
            <a:pPr algn="ctr" defTabSz="685800">
              <a:lnSpc>
                <a:spcPct val="90000"/>
              </a:lnSpc>
              <a:spcBef>
                <a:spcPts val="750"/>
              </a:spcBef>
              <a:buFont typeface="Arial" charset="0"/>
              <a:buNone/>
            </a:pPr>
            <a:endParaRPr lang="en-US" sz="1800">
              <a:latin typeface="Calibri" pitchFamily="34" charset="0"/>
            </a:endParaRPr>
          </a:p>
        </p:txBody>
      </p:sp>
      <p:pic>
        <p:nvPicPr>
          <p:cNvPr id="76803" name="Picture 6"/>
          <p:cNvPicPr>
            <a:picLocks noChangeAspect="1"/>
          </p:cNvPicPr>
          <p:nvPr/>
        </p:nvPicPr>
        <p:blipFill>
          <a:blip r:embed="rId3"/>
          <a:srcRect/>
          <a:stretch>
            <a:fillRect/>
          </a:stretch>
        </p:blipFill>
        <p:spPr bwMode="auto">
          <a:xfrm>
            <a:off x="438150" y="1325563"/>
            <a:ext cx="8169275" cy="24685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1"/>
          <p:cNvSpPr>
            <a:spLocks/>
          </p:cNvSpPr>
          <p:nvPr/>
        </p:nvSpPr>
        <p:spPr bwMode="auto">
          <a:xfrm>
            <a:off x="438150" y="1019175"/>
            <a:ext cx="8131175" cy="3182938"/>
          </a:xfrm>
          <a:prstGeom prst="rect">
            <a:avLst/>
          </a:prstGeom>
          <a:noFill/>
          <a:ln w="9525">
            <a:noFill/>
            <a:miter lim="800000"/>
            <a:headEnd/>
            <a:tailEnd/>
          </a:ln>
        </p:spPr>
        <p:txBody>
          <a:bodyPr/>
          <a:lstStyle/>
          <a:p>
            <a:pPr algn="ctr" defTabSz="685800">
              <a:lnSpc>
                <a:spcPct val="90000"/>
              </a:lnSpc>
              <a:spcBef>
                <a:spcPts val="750"/>
              </a:spcBef>
              <a:buFont typeface="Arial" charset="0"/>
              <a:buNone/>
            </a:pPr>
            <a:endParaRPr lang="en-US" sz="1600">
              <a:latin typeface="Calibri" pitchFamily="34" charset="0"/>
            </a:endParaRPr>
          </a:p>
          <a:p>
            <a:pPr defTabSz="685800">
              <a:lnSpc>
                <a:spcPct val="90000"/>
              </a:lnSpc>
              <a:spcBef>
                <a:spcPts val="750"/>
              </a:spcBef>
              <a:buFont typeface="Arial" charset="0"/>
              <a:buNone/>
            </a:pPr>
            <a:r>
              <a:rPr lang="en-US" sz="2400" b="1">
                <a:latin typeface="Calibri" pitchFamily="34" charset="0"/>
              </a:rPr>
              <a:t>For more information on </a:t>
            </a:r>
            <a:r>
              <a:rPr lang="en-GB" sz="2400" b="1">
                <a:latin typeface="Calibri" pitchFamily="34" charset="0"/>
              </a:rPr>
              <a:t>meeting GDPR compliance with RM Integris please visit:  </a:t>
            </a:r>
            <a:r>
              <a:rPr lang="en-GB" sz="2400">
                <a:latin typeface="Calibri" pitchFamily="34" charset="0"/>
              </a:rPr>
              <a:t/>
            </a:r>
            <a:br>
              <a:rPr lang="en-GB" sz="2400">
                <a:latin typeface="Calibri" pitchFamily="34" charset="0"/>
              </a:rPr>
            </a:br>
            <a:endParaRPr lang="en-GB" sz="2400">
              <a:latin typeface="Calibri" pitchFamily="34" charset="0"/>
            </a:endParaRPr>
          </a:p>
          <a:p>
            <a:pPr algn="ctr" defTabSz="685800">
              <a:lnSpc>
                <a:spcPct val="90000"/>
              </a:lnSpc>
              <a:spcBef>
                <a:spcPts val="750"/>
              </a:spcBef>
              <a:buFont typeface="Arial" charset="0"/>
              <a:buNone/>
            </a:pPr>
            <a:r>
              <a:rPr lang="en-US" sz="2400" b="1">
                <a:solidFill>
                  <a:srgbClr val="08A5AF"/>
                </a:solidFill>
                <a:latin typeface="Calibri" pitchFamily="34" charset="0"/>
              </a:rPr>
              <a:t>http://www.rm.com/gdpr/integris</a:t>
            </a:r>
          </a:p>
        </p:txBody>
      </p:sp>
      <p:sp>
        <p:nvSpPr>
          <p:cNvPr id="9" name="Text Placeholder 2">
            <a:extLst>
              <a:ext uri="{FF2B5EF4-FFF2-40B4-BE49-F238E27FC236}"/>
            </a:extLst>
          </p:cNvPr>
          <p:cNvSpPr txBox="1">
            <a:spLocks/>
          </p:cNvSpPr>
          <p:nvPr/>
        </p:nvSpPr>
        <p:spPr>
          <a:xfrm>
            <a:off x="438150" y="377825"/>
            <a:ext cx="7750175" cy="263525"/>
          </a:xfrm>
        </p:spPr>
        <p:txBody>
          <a:bodyPr>
            <a:normAutofit fontScale="92500" lnSpcReduction="20000"/>
          </a:bodyPr>
          <a:ls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fontAlgn="auto">
              <a:spcBef>
                <a:spcPts val="0"/>
              </a:spcBef>
              <a:spcAft>
                <a:spcPts val="0"/>
              </a:spcAft>
              <a:defRPr/>
            </a:pPr>
            <a:r>
              <a:rPr lang="en-US"/>
              <a:t>How can RM Integris help with my GDPR compliance?</a:t>
            </a:r>
          </a:p>
          <a:p>
            <a:pP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YELLO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YELLO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1_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6494</TotalTime>
  <Words>552</Words>
  <Application>Microsoft Office PowerPoint</Application>
  <PresentationFormat>On-screen Show (16:10)</PresentationFormat>
  <Paragraphs>96</Paragraphs>
  <Slides>16</Slides>
  <Notes>16</Notes>
  <HiddenSlides>6</HiddenSlides>
  <MMClips>0</MMClips>
  <ScaleCrop>false</ScaleCrop>
  <HeadingPairs>
    <vt:vector size="6" baseType="variant">
      <vt:variant>
        <vt:lpstr>Fonts Used</vt:lpstr>
      </vt:variant>
      <vt:variant>
        <vt:i4>8</vt:i4>
      </vt:variant>
      <vt:variant>
        <vt:lpstr>Design Template</vt:lpstr>
      </vt:variant>
      <vt:variant>
        <vt:i4>59</vt:i4>
      </vt:variant>
      <vt:variant>
        <vt:lpstr>Slide Titles</vt:lpstr>
      </vt:variant>
      <vt:variant>
        <vt:i4>16</vt:i4>
      </vt:variant>
    </vt:vector>
  </HeadingPairs>
  <TitlesOfParts>
    <vt:vector size="83" baseType="lpstr">
      <vt:lpstr>Calibri</vt:lpstr>
      <vt:lpstr>Arial</vt:lpstr>
      <vt:lpstr>Calibri Light</vt:lpstr>
      <vt:lpstr>ITC Avant Garde Std Md</vt:lpstr>
      <vt:lpstr>Gilroy ExtraBold</vt:lpstr>
      <vt:lpstr>Montserrat</vt:lpstr>
      <vt:lpstr>Gilroy Light</vt:lpstr>
      <vt:lpstr>Source Sans Pro Light</vt:lpstr>
      <vt:lpstr>1_Office Theme</vt:lpstr>
      <vt:lpstr>2_Office Theme</vt:lpstr>
      <vt:lpstr>3_Office Theme</vt:lpstr>
      <vt:lpstr>1_YELLOW</vt:lpstr>
      <vt:lpstr>2_YELLOW</vt:lpstr>
      <vt:lpstr>6_BLUE</vt:lpstr>
      <vt:lpstr>11_BLUE</vt:lpstr>
      <vt:lpstr>1_Office Theme</vt:lpstr>
      <vt:lpstr>1_Office Theme</vt:lpstr>
      <vt:lpstr>1_Office Theme</vt:lpstr>
      <vt:lpstr>1_Office Theme</vt:lpstr>
      <vt:lpstr>1_Office Theme</vt:lpstr>
      <vt:lpstr>1_Office Theme</vt:lpstr>
      <vt:lpstr>1_Office Theme</vt:lpstr>
      <vt:lpstr>2_Office Theme</vt:lpstr>
      <vt:lpstr>2_Office Theme</vt:lpstr>
      <vt:lpstr>2_Office Theme</vt:lpstr>
      <vt:lpstr>2_Office Theme</vt:lpstr>
      <vt:lpstr>2_Office Theme</vt:lpstr>
      <vt:lpstr>2_Office Theme</vt:lpstr>
      <vt:lpstr>3_Office Theme</vt:lpstr>
      <vt:lpstr>3_Office Theme</vt:lpstr>
      <vt:lpstr>3_Office Theme</vt:lpstr>
      <vt:lpstr>3_Office Theme</vt:lpstr>
      <vt:lpstr>3_Office Theme</vt:lpstr>
      <vt:lpstr>3_Office Theme</vt:lpstr>
      <vt:lpstr>1_YELLOW</vt:lpstr>
      <vt:lpstr>1_YELLOW</vt:lpstr>
      <vt:lpstr>1_YELLOW</vt:lpstr>
      <vt:lpstr>1_YELLOW</vt:lpstr>
      <vt:lpstr>1_YELLOW</vt:lpstr>
      <vt:lpstr>1_YELLOW</vt:lpstr>
      <vt:lpstr>1_YELLOW</vt:lpstr>
      <vt:lpstr>1_YELLOW</vt:lpstr>
      <vt:lpstr>2_YELLOW</vt:lpstr>
      <vt:lpstr>2_YELLOW</vt:lpstr>
      <vt:lpstr>2_YELLOW</vt:lpstr>
      <vt:lpstr>2_YELLOW</vt:lpstr>
      <vt:lpstr>2_YELLOW</vt:lpstr>
      <vt:lpstr>2_YELLOW</vt:lpstr>
      <vt:lpstr>2_YELLOW</vt:lpstr>
      <vt:lpstr>2_YELLOW</vt:lpstr>
      <vt:lpstr>2_YELLOW</vt:lpstr>
      <vt:lpstr>6_BLUE</vt:lpstr>
      <vt:lpstr>6_BLUE</vt:lpstr>
      <vt:lpstr>6_BLUE</vt:lpstr>
      <vt:lpstr>6_BLUE</vt:lpstr>
      <vt:lpstr>6_BLUE</vt:lpstr>
      <vt:lpstr>6_BLUE</vt:lpstr>
      <vt:lpstr>6_BLUE</vt:lpstr>
      <vt:lpstr>6_BLUE</vt:lpstr>
      <vt:lpstr>11_BLUE</vt:lpstr>
      <vt:lpstr>11_BLUE</vt:lpstr>
      <vt:lpstr>11_BLUE</vt:lpstr>
      <vt:lpstr>11_BLUE</vt:lpstr>
      <vt:lpstr>11_BLUE</vt:lpstr>
      <vt:lpstr>11_BLUE</vt:lpstr>
      <vt:lpstr>11_BLUE</vt:lpstr>
      <vt:lpstr>11_BLUE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Glanfield</dc:creator>
  <cp:lastModifiedBy>Cathy</cp:lastModifiedBy>
  <cp:revision>304</cp:revision>
  <dcterms:created xsi:type="dcterms:W3CDTF">2017-02-01T09:49:47Z</dcterms:created>
  <dcterms:modified xsi:type="dcterms:W3CDTF">2018-05-01T08:42:25Z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0x010100415708D0D8E8374B94359743A90E2BE3</vt:lpwstr>
  </property>
  <property fmtid="{D5CDD505-2E9C-101B-9397-08002B2CF9AE}" pid="3" name="TaxKeyword">
    <vt:lpwstr/>
  </property>
  <property fmtid="{D5CDD505-2E9C-101B-9397-08002B2CF9AE}" pid="4" name="TaxKeywordTaxHTField">
    <vt:lpwstr/>
  </property>
  <property fmtid="{D5CDD505-2E9C-101B-9397-08002B2CF9AE}" pid="5" name="TaxCatchAll">
    <vt:lpwstr/>
  </property>
</Properties>
</file>